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9" r:id="rId6"/>
    <p:sldId id="263" r:id="rId7"/>
    <p:sldId id="310" r:id="rId8"/>
    <p:sldId id="311" r:id="rId9"/>
    <p:sldId id="314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405" autoAdjust="0"/>
  </p:normalViewPr>
  <p:slideViewPr>
    <p:cSldViewPr snapToGrid="0">
      <p:cViewPr varScale="1">
        <p:scale>
          <a:sx n="93" d="100"/>
          <a:sy n="93" d="100"/>
        </p:scale>
        <p:origin x="211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9521417" cy="4497859"/>
          </a:xfrm>
        </p:spPr>
        <p:txBody>
          <a:bodyPr anchor="ctr"/>
          <a:lstStyle/>
          <a:p>
            <a:r>
              <a:rPr lang="en-US" dirty="0"/>
              <a:t>CODE PORTFOLIO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5D1E5-B86A-70EC-681F-C06DE7000F52}"/>
              </a:ext>
            </a:extLst>
          </p:cNvPr>
          <p:cNvSpPr txBox="1"/>
          <p:nvPr/>
        </p:nvSpPr>
        <p:spPr>
          <a:xfrm>
            <a:off x="9835978" y="5708821"/>
            <a:ext cx="212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Vamshi</a:t>
            </a:r>
            <a:br>
              <a:rPr lang="en-US" dirty="0"/>
            </a:br>
            <a:r>
              <a:rPr lang="en-US" dirty="0"/>
              <a:t>21WU0101037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6D18C-704F-7EDD-2C17-D9FFDDE6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8"/>
            <a:ext cx="915924" cy="88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7839C-AB14-D3B2-7CAE-C5CBA6AB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582" y="8238"/>
            <a:ext cx="1124418" cy="7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548B6C-433A-4946-490B-300A485768B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2334757"/>
            <a:ext cx="8549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data manipulation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two main structures: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One-dimensional labeled data (like a list with labels).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Two-dimensional labeled data (like a table with rows and columns).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Simplifies tasks like filtering, sorting, and grouping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read/write data from files like CSV, Excel, JSON,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easy access to specific rows/columns using labels or positions. 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05" y="65901"/>
            <a:ext cx="7965989" cy="1163265"/>
          </a:xfrm>
        </p:spPr>
        <p:txBody>
          <a:bodyPr anchor="b"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792A-C9C9-C94F-102C-703A7C297D6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965623" y="1796696"/>
            <a:ext cx="93236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Ideal for mathematical and numerical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</a:t>
            </a: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  <a:r>
              <a:rPr lang="en-US" altLang="en-US" sz="1800" cap="none" dirty="0" err="1">
                <a:latin typeface="Arial" panose="020B0604020202020204" pitchFamily="34" charset="0"/>
              </a:rPr>
              <a:t>ndarray</a:t>
            </a:r>
            <a:r>
              <a:rPr lang="en-US" altLang="en-US" sz="1800" cap="none" dirty="0">
                <a:latin typeface="Arial" panose="020B0604020202020204" pitchFamily="34" charset="0"/>
              </a:rPr>
              <a:t>, a powerful multi-dimensional array (faster than Python lists).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Operations on arrays are much faster due to optimized C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functions for linear algebra, statistics,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well with other libraries like Pandas, Matplotlib, and SciPy.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8540" y="2280729"/>
            <a:ext cx="8394357" cy="3877055"/>
          </a:xfrm>
        </p:spPr>
        <p:txBody>
          <a:bodyPr/>
          <a:lstStyle/>
          <a:p>
            <a:r>
              <a:rPr lang="en-US" dirty="0"/>
              <a:t>EDA is the process of exploring a dataset to understand its structure, patterns, and key characteristics before further analysis.</a:t>
            </a:r>
          </a:p>
          <a:p>
            <a:r>
              <a:rPr lang="en-US" dirty="0"/>
              <a:t>Steps in EDA: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for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Correlations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project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2592" y="2039112"/>
            <a:ext cx="10214921" cy="3904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Classification Project:</a:t>
            </a:r>
          </a:p>
          <a:p>
            <a:pPr marL="0" indent="0">
              <a:buNone/>
            </a:pPr>
            <a:r>
              <a:rPr lang="en-US" dirty="0"/>
              <a:t>This project implements a binary classifier using the breast cancer dataset from scikit-learn. It includes a </a:t>
            </a:r>
            <a:r>
              <a:rPr lang="en-US" dirty="0" err="1"/>
              <a:t>Streamlit</a:t>
            </a:r>
            <a:r>
              <a:rPr lang="en-US" dirty="0"/>
              <a:t> web interface for making predictions.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Classifier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web interface for easy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validation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persistence using </a:t>
            </a:r>
            <a:r>
              <a:rPr lang="en-US" dirty="0" err="1"/>
              <a:t>joblib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code organization with separate modules for different responsibilities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6" y="568411"/>
            <a:ext cx="10360152" cy="914400"/>
          </a:xfrm>
        </p:spPr>
        <p:txBody>
          <a:bodyPr/>
          <a:lstStyle/>
          <a:p>
            <a:r>
              <a:rPr lang="en-US" dirty="0"/>
              <a:t>Database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C2358-D82E-52C6-8035-8790A566C03F}"/>
              </a:ext>
            </a:extLst>
          </p:cNvPr>
          <p:cNvSpPr txBox="1"/>
          <p:nvPr/>
        </p:nvSpPr>
        <p:spPr>
          <a:xfrm>
            <a:off x="593124" y="2059459"/>
            <a:ext cx="8410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Library Management System:</a:t>
            </a:r>
          </a:p>
          <a:p>
            <a:r>
              <a:rPr lang="en-US" dirty="0"/>
              <a:t>A Library Management System (LMS) is a software application designed to manage the operations of a library, such as borrowing, returning, and organizing books.</a:t>
            </a:r>
          </a:p>
          <a:p>
            <a:r>
              <a:rPr lang="en-US" b="1" dirty="0"/>
              <a:t>Technologies:</a:t>
            </a:r>
          </a:p>
          <a:p>
            <a:r>
              <a:rPr lang="en-US" dirty="0"/>
              <a:t>Database: Stores user, book, and transaction data (e.g., MySQL, SQLite).</a:t>
            </a:r>
          </a:p>
          <a:p>
            <a:r>
              <a:rPr lang="en-US" dirty="0"/>
              <a:t>Frontend: Interface for users and librarians (e.g., HTML, CSS, JavaScript, React).</a:t>
            </a:r>
          </a:p>
          <a:p>
            <a:r>
              <a:rPr lang="en-US" dirty="0"/>
              <a:t>Backend: Handles requests and logic (e.g., Python with Flask/Django, Java, or PHP).</a:t>
            </a:r>
          </a:p>
          <a:p>
            <a:r>
              <a:rPr lang="en-US" b="1" dirty="0"/>
              <a:t>Benefits:</a:t>
            </a:r>
          </a:p>
          <a:p>
            <a:r>
              <a:rPr lang="en-US" dirty="0"/>
              <a:t>Efficient Book Management: It is easy to track books and their status.</a:t>
            </a:r>
          </a:p>
          <a:p>
            <a:r>
              <a:rPr lang="en-US" dirty="0"/>
              <a:t>Automation: Reduces manual effort for checking out books and calculating fines.</a:t>
            </a:r>
          </a:p>
          <a:p>
            <a:r>
              <a:rPr lang="en-US" dirty="0"/>
              <a:t>Improved User Experience: Members can quickly find and borrow books.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{FEF625F4-67A8-4371-BE50-94B7BC5A518F}tf11964407_win32</Template>
  <TotalTime>37</TotalTime>
  <Words>424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CODE PORTFOLIO</vt:lpstr>
      <vt:lpstr>Pandas </vt:lpstr>
      <vt:lpstr>Numpy</vt:lpstr>
      <vt:lpstr>EDA</vt:lpstr>
      <vt:lpstr>Machine Learning Model project</vt:lpstr>
      <vt:lpstr>Database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Manikonda Vamshi</dc:creator>
  <cp:lastModifiedBy>Manikonda Vamshi</cp:lastModifiedBy>
  <cp:revision>1</cp:revision>
  <dcterms:created xsi:type="dcterms:W3CDTF">2024-12-10T06:47:54Z</dcterms:created>
  <dcterms:modified xsi:type="dcterms:W3CDTF">2024-12-10T07:25:53Z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