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e3e0b962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e3e0b962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e3e0b962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e3e0b962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e3e0b9628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e3e0b962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5d2688e51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5d2688e51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cbb141b1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5cbb141b1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cbb141b1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cbb141b1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cbb141b1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cbb141b1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7414cccd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7414cccd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d2688e51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d2688e51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e3e0b962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e3e0b962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7414cccd2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7414cccd2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Building AI-Powered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 Reviewer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6744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Vamshi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785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Local LLM - Gemma3 - NodeJs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Take aways!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Local LLMs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Ollama, LMStudio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Strategies - to overcome limitations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https://github.com/vamshisuram/reviewer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152475"/>
            <a:ext cx="458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Prem</a:t>
            </a:r>
            <a:r>
              <a:rPr lang="en-GB">
                <a:solidFill>
                  <a:schemeClr val="dk1"/>
                </a:solidFill>
              </a:rPr>
              <a:t> &amp; </a:t>
            </a:r>
            <a:r>
              <a:rPr lang="en-GB">
                <a:solidFill>
                  <a:schemeClr val="dk1"/>
                </a:solidFill>
              </a:rPr>
              <a:t>AI XCHANGE team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Google for Developers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Questions ?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Thanks</a:t>
            </a:r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7875" y="674375"/>
            <a:ext cx="1331900" cy="134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78575" y="2182500"/>
            <a:ext cx="331200" cy="31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3"/>
          <p:cNvSpPr txBox="1"/>
          <p:nvPr/>
        </p:nvSpPr>
        <p:spPr>
          <a:xfrm>
            <a:off x="7244750" y="2110050"/>
            <a:ext cx="153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1800">
                <a:solidFill>
                  <a:schemeClr val="dk2"/>
                </a:solidFill>
              </a:rPr>
              <a:t>Connect</a:t>
            </a:r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 rotWithShape="1">
          <a:blip r:embed="rId5">
            <a:alphaModFix/>
          </a:blip>
          <a:srcRect b="0" l="46223" r="33267" t="0"/>
          <a:stretch/>
        </p:blipFill>
        <p:spPr>
          <a:xfrm>
            <a:off x="5134075" y="674375"/>
            <a:ext cx="1875300" cy="2280600"/>
          </a:xfrm>
          <a:prstGeom prst="roundRect">
            <a:avLst>
              <a:gd fmla="val 28483" name="adj"/>
            </a:avLst>
          </a:prstGeom>
          <a:noFill/>
          <a:ln>
            <a:noFill/>
          </a:ln>
        </p:spPr>
      </p:pic>
      <p:sp>
        <p:nvSpPr>
          <p:cNvPr id="135" name="Google Shape;135;p23"/>
          <p:cNvSpPr txBox="1"/>
          <p:nvPr>
            <p:ph idx="4294967295" type="subTitle"/>
          </p:nvPr>
        </p:nvSpPr>
        <p:spPr>
          <a:xfrm>
            <a:off x="7244745" y="2534400"/>
            <a:ext cx="1478400" cy="3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400">
                <a:solidFill>
                  <a:srgbClr val="0B5394"/>
                </a:solidFill>
              </a:rPr>
              <a:t>in/vamshisuram</a:t>
            </a:r>
            <a:endParaRPr sz="14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SDE 3 at Tesco (Ex - Intuit, CommonFloor)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ML, Kubernetes certified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Speaker (React Nexus, React Bangalore)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Opensourced GraphQL mocking library "apollo-mock-http"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IITM &amp; IITB Alumni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YouTube▶️ @codegully_channel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0" l="46223" r="33267" t="0"/>
          <a:stretch/>
        </p:blipFill>
        <p:spPr>
          <a:xfrm>
            <a:off x="6948975" y="1000075"/>
            <a:ext cx="1875300" cy="2280600"/>
          </a:xfrm>
          <a:prstGeom prst="roundRect">
            <a:avLst>
              <a:gd fmla="val 28483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Local LLMs intro - benefits, limitations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Working with Local LLMs - intro + demo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Strategy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DEMO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Q/A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Local LLMs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Quantized models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>
                <a:solidFill>
                  <a:schemeClr val="dk1"/>
                </a:solidFill>
              </a:rPr>
              <a:t>Weights compresssed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>
                <a:solidFill>
                  <a:schemeClr val="dk1"/>
                </a:solidFill>
              </a:rPr>
              <a:t>Inference only - no further training*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>
                <a:solidFill>
                  <a:schemeClr val="dk1"/>
                </a:solidFill>
              </a:rPr>
              <a:t>Limitation (Learned model) - use with more context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Local -  Privacy, Offline, Latency*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Context window limitations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76" name="Google Shape;76;p16"/>
          <p:cNvGrpSpPr/>
          <p:nvPr/>
        </p:nvGrpSpPr>
        <p:grpSpPr>
          <a:xfrm>
            <a:off x="6117600" y="1152475"/>
            <a:ext cx="2832900" cy="1653250"/>
            <a:chOff x="6092850" y="754550"/>
            <a:chExt cx="2832900" cy="1653250"/>
          </a:xfrm>
        </p:grpSpPr>
        <p:pic>
          <p:nvPicPr>
            <p:cNvPr id="77" name="Google Shape;77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186300" y="754550"/>
              <a:ext cx="2646000" cy="12988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8" name="Google Shape;78;p16"/>
            <p:cNvSpPr txBox="1"/>
            <p:nvPr/>
          </p:nvSpPr>
          <p:spPr>
            <a:xfrm>
              <a:off x="6092850" y="2115300"/>
              <a:ext cx="2832900" cy="29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700">
                  <a:solidFill>
                    <a:schemeClr val="dk2"/>
                  </a:solidFill>
                </a:rPr>
                <a:t>source: https://www.bmc.com/blogs/deep-neural-network/</a:t>
              </a:r>
              <a:endParaRPr sz="700">
                <a:solidFill>
                  <a:schemeClr val="dk2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Working with local LLMs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Ollama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>
                <a:solidFill>
                  <a:schemeClr val="dk1"/>
                </a:solidFill>
              </a:rPr>
              <a:t>CLI based - like package manager - for LLMs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>
                <a:solidFill>
                  <a:schemeClr val="dk1"/>
                </a:solidFill>
              </a:rPr>
              <a:t>Server capabilities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LM Studio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>
                <a:solidFill>
                  <a:schemeClr val="dk1"/>
                </a:solidFill>
              </a:rPr>
              <a:t>GUI based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>
                <a:solidFill>
                  <a:schemeClr val="dk1"/>
                </a:solidFill>
              </a:rPr>
              <a:t>Out of the box tools (chat, model management, </a:t>
            </a:r>
            <a:r>
              <a:rPr lang="en-GB">
                <a:solidFill>
                  <a:schemeClr val="dk1"/>
                </a:solidFill>
              </a:rPr>
              <a:t>Headless mode, </a:t>
            </a:r>
            <a:r>
              <a:rPr lang="en-GB">
                <a:solidFill>
                  <a:schemeClr val="dk1"/>
                </a:solidFill>
              </a:rPr>
              <a:t>settings etc.)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Code Repo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>
                <a:solidFill>
                  <a:schemeClr val="dk1"/>
                </a:solidFill>
              </a:rPr>
              <a:t>Load &amp; Cache in server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File diff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>
                <a:solidFill>
                  <a:schemeClr val="dk1"/>
                </a:solidFill>
              </a:rPr>
              <a:t>Split and figure out files changed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Changed file - compare with main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New file - compare with similar files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Call LLM with file and their particular diff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Strategy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 Reviewer flow</a:t>
            </a:r>
            <a:endParaRPr/>
          </a:p>
        </p:txBody>
      </p:sp>
      <p:grpSp>
        <p:nvGrpSpPr>
          <p:cNvPr id="96" name="Google Shape;96;p19"/>
          <p:cNvGrpSpPr/>
          <p:nvPr/>
        </p:nvGrpSpPr>
        <p:grpSpPr>
          <a:xfrm>
            <a:off x="660950" y="1205100"/>
            <a:ext cx="4553675" cy="572700"/>
            <a:chOff x="660950" y="1205100"/>
            <a:chExt cx="4553675" cy="572700"/>
          </a:xfrm>
        </p:grpSpPr>
        <p:sp>
          <p:nvSpPr>
            <p:cNvPr id="97" name="Google Shape;97;p19"/>
            <p:cNvSpPr/>
            <p:nvPr/>
          </p:nvSpPr>
          <p:spPr>
            <a:xfrm>
              <a:off x="660950" y="1205100"/>
              <a:ext cx="1450200" cy="572700"/>
            </a:xfrm>
            <a:prstGeom prst="roundRect">
              <a:avLst>
                <a:gd fmla="val 16667" name="adj"/>
              </a:avLst>
            </a:prstGeom>
            <a:solidFill>
              <a:srgbClr val="C9DAF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1"/>
                  </a:solidFill>
                </a:rPr>
                <a:t>Nodejs Server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8" name="Google Shape;98;p19"/>
            <p:cNvSpPr txBox="1"/>
            <p:nvPr/>
          </p:nvSpPr>
          <p:spPr>
            <a:xfrm>
              <a:off x="2196925" y="1260600"/>
              <a:ext cx="3017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</a:rPr>
                <a:t>Code Repo + Patchfile</a:t>
              </a:r>
              <a:endParaRPr sz="1800">
                <a:solidFill>
                  <a:schemeClr val="dk1"/>
                </a:solidFill>
              </a:endParaRPr>
            </a:p>
          </p:txBody>
        </p:sp>
      </p:grpSp>
      <p:grpSp>
        <p:nvGrpSpPr>
          <p:cNvPr id="99" name="Google Shape;99;p19"/>
          <p:cNvGrpSpPr/>
          <p:nvPr/>
        </p:nvGrpSpPr>
        <p:grpSpPr>
          <a:xfrm>
            <a:off x="1747800" y="2138588"/>
            <a:ext cx="6111850" cy="572700"/>
            <a:chOff x="1747800" y="2138588"/>
            <a:chExt cx="6111850" cy="572700"/>
          </a:xfrm>
        </p:grpSpPr>
        <p:sp>
          <p:nvSpPr>
            <p:cNvPr id="100" name="Google Shape;100;p19"/>
            <p:cNvSpPr/>
            <p:nvPr/>
          </p:nvSpPr>
          <p:spPr>
            <a:xfrm>
              <a:off x="1747800" y="2138588"/>
              <a:ext cx="1621800" cy="5727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1"/>
                  </a:solidFill>
                </a:rPr>
                <a:t>Strategy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1" name="Google Shape;101;p19"/>
            <p:cNvSpPr txBox="1"/>
            <p:nvPr/>
          </p:nvSpPr>
          <p:spPr>
            <a:xfrm>
              <a:off x="3469450" y="2207625"/>
              <a:ext cx="43902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</a:rPr>
                <a:t>overcome </a:t>
              </a:r>
              <a:r>
                <a:rPr b="1" lang="en-GB" sz="1800">
                  <a:solidFill>
                    <a:schemeClr val="dk1"/>
                  </a:solidFill>
                </a:rPr>
                <a:t>Context Window limitations</a:t>
              </a:r>
              <a:endParaRPr b="1" sz="1800">
                <a:solidFill>
                  <a:schemeClr val="dk1"/>
                </a:solidFill>
              </a:endParaRPr>
            </a:p>
          </p:txBody>
        </p:sp>
      </p:grpSp>
      <p:grpSp>
        <p:nvGrpSpPr>
          <p:cNvPr id="102" name="Google Shape;102;p19"/>
          <p:cNvGrpSpPr/>
          <p:nvPr/>
        </p:nvGrpSpPr>
        <p:grpSpPr>
          <a:xfrm>
            <a:off x="2972175" y="3154650"/>
            <a:ext cx="4251225" cy="572700"/>
            <a:chOff x="2972175" y="3154650"/>
            <a:chExt cx="4251225" cy="572700"/>
          </a:xfrm>
        </p:grpSpPr>
        <p:sp>
          <p:nvSpPr>
            <p:cNvPr id="103" name="Google Shape;103;p19"/>
            <p:cNvSpPr/>
            <p:nvPr/>
          </p:nvSpPr>
          <p:spPr>
            <a:xfrm>
              <a:off x="2972175" y="3154650"/>
              <a:ext cx="1245300" cy="572700"/>
            </a:xfrm>
            <a:prstGeom prst="roundRect">
              <a:avLst>
                <a:gd fmla="val 16667" name="adj"/>
              </a:avLst>
            </a:prstGeom>
            <a:solidFill>
              <a:srgbClr val="B4A7D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1"/>
                  </a:solidFill>
                </a:rPr>
                <a:t>LM Studio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4" name="Google Shape;104;p19"/>
            <p:cNvSpPr txBox="1"/>
            <p:nvPr/>
          </p:nvSpPr>
          <p:spPr>
            <a:xfrm>
              <a:off x="4296600" y="3210150"/>
              <a:ext cx="29268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</a:rPr>
                <a:t>Exposing LLM to services</a:t>
              </a:r>
              <a:endParaRPr sz="1800">
                <a:solidFill>
                  <a:schemeClr val="dk1"/>
                </a:solidFill>
              </a:endParaRPr>
            </a:p>
          </p:txBody>
        </p:sp>
      </p:grpSp>
      <p:grpSp>
        <p:nvGrpSpPr>
          <p:cNvPr id="105" name="Google Shape;105;p19"/>
          <p:cNvGrpSpPr/>
          <p:nvPr/>
        </p:nvGrpSpPr>
        <p:grpSpPr>
          <a:xfrm>
            <a:off x="3969325" y="4152500"/>
            <a:ext cx="4281175" cy="572700"/>
            <a:chOff x="3969325" y="4152500"/>
            <a:chExt cx="4281175" cy="572700"/>
          </a:xfrm>
        </p:grpSpPr>
        <p:sp>
          <p:nvSpPr>
            <p:cNvPr id="106" name="Google Shape;106;p19"/>
            <p:cNvSpPr/>
            <p:nvPr/>
          </p:nvSpPr>
          <p:spPr>
            <a:xfrm>
              <a:off x="3969325" y="4152500"/>
              <a:ext cx="1245300" cy="5727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1"/>
                  </a:solidFill>
                </a:rPr>
                <a:t>Gemma3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7" name="Google Shape;107;p19"/>
            <p:cNvSpPr txBox="1"/>
            <p:nvPr/>
          </p:nvSpPr>
          <p:spPr>
            <a:xfrm>
              <a:off x="5323700" y="4212675"/>
              <a:ext cx="29268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</a:rPr>
                <a:t>LLM 🧠</a:t>
              </a:r>
              <a:endParaRPr sz="1800"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Limitation on LLM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>
                <a:solidFill>
                  <a:schemeClr val="dk1"/>
                </a:solidFill>
              </a:rPr>
              <a:t>Coder specific LLM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>
                <a:solidFill>
                  <a:schemeClr val="dk1"/>
                </a:solidFill>
              </a:rPr>
              <a:t>Fine tune for tech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Holistic review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>
                <a:solidFill>
                  <a:schemeClr val="dk1"/>
                </a:solidFill>
              </a:rPr>
              <a:t>Cross file usages on changes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Binaries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Strategy limitations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