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7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580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581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00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01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589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03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04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06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07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08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10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594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595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612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4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615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16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17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598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558808"/>
            <a:ext cx="9144000" cy="1007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Gokaraju Rangaraju Institute of Engineering and Technology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  <a:b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altLang="te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AIML 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3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6845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Quality Detection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4" name="Google Shape;55;p13"/>
          <p:cNvSpPr txBox="1"/>
          <p:nvPr/>
        </p:nvSpPr>
        <p:spPr>
          <a:xfrm>
            <a:off x="152914" y="3113504"/>
            <a:ext cx="4339693" cy="108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marL="0" indent="0"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Miss Santoshi Kumari</a:t>
            </a:r>
          </a:p>
          <a:p>
            <a:pPr marL="0" indent="0"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Designation:</a:t>
            </a:r>
          </a:p>
        </p:txBody>
      </p:sp>
      <p:sp>
        <p:nvSpPr>
          <p:cNvPr id="1048585" name="Google Shape;55;p13"/>
          <p:cNvSpPr txBox="1"/>
          <p:nvPr/>
        </p:nvSpPr>
        <p:spPr>
          <a:xfrm>
            <a:off x="4714365" y="3113506"/>
            <a:ext cx="4339693" cy="108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CH Benerjee Reddy (21241A6676)</a:t>
            </a:r>
          </a:p>
          <a:p>
            <a:pPr marL="0" indent="0"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E Vishwas(22245A6610)</a:t>
            </a:r>
          </a:p>
          <a:p>
            <a:pPr marL="0" indent="0"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G Venkata Srihan(21241A6689)</a:t>
            </a:r>
          </a:p>
          <a:p>
            <a:pPr marL="0" indent="0" algn="l"/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5" descr="Untitled-1 copy"/>
          <p:cNvPicPr>
            <a:picLocks noChangeAspect="1" noChangeArrowheads="1"/>
          </p:cNvPicPr>
          <p:nvPr/>
        </p:nvPicPr>
        <p:blipFill>
          <a:blip r:embed="rId3" cstate="print"/>
          <a:srcRect l="25562" t="23018" r="26994" b="21857"/>
          <a:stretch>
            <a:fillRect/>
          </a:stretch>
        </p:blipFill>
        <p:spPr>
          <a:xfrm>
            <a:off x="4064000" y="1646600"/>
            <a:ext cx="877847" cy="803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/ Objective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876C7-D0C5-D132-5EEA-F2FA07194C7A}"/>
              </a:ext>
            </a:extLst>
          </p:cNvPr>
          <p:cNvSpPr txBox="1"/>
          <p:nvPr/>
        </p:nvSpPr>
        <p:spPr>
          <a:xfrm>
            <a:off x="966864" y="971731"/>
            <a:ext cx="7817371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0" i="0" dirty="0">
                <a:solidFill>
                  <a:srgbClr val="333333"/>
                </a:solidFill>
                <a:effectLst/>
                <a:latin typeface="HelveticaNeue Regular"/>
              </a:rPr>
              <a:t>People spend a considerable amount of time indoors than outdoors. Given the hot or cold climatic conditions that prevail in different geographies, most indoor environments tend to be heated/cooled for ensuring occupant comfort. The quality of air that people breathe in such indoor environments is therefore vital for their long term health. Whilst we hear a lot about air pollution in cities, there is seldom a talk about indoor air quality. </a:t>
            </a:r>
          </a:p>
          <a:p>
            <a:r>
              <a:rPr lang="en-US" sz="1900" b="0" i="0" dirty="0">
                <a:solidFill>
                  <a:schemeClr val="tx1"/>
                </a:solidFill>
                <a:effectLst/>
                <a:latin typeface="Söhne"/>
              </a:rPr>
              <a:t>Traditional methods of air quality assessment often suffer from limited spatial coverage and temporal resolution, hindering the ability to capture real-time variations and identify sources of pollution effectively. </a:t>
            </a:r>
            <a:endParaRPr lang="en-IN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(Literature Survey)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6AC78-CB7B-0BEA-3E56-848C2065CB98}"/>
              </a:ext>
            </a:extLst>
          </p:cNvPr>
          <p:cNvSpPr txBox="1"/>
          <p:nvPr/>
        </p:nvSpPr>
        <p:spPr>
          <a:xfrm>
            <a:off x="981856" y="1195227"/>
            <a:ext cx="5373974" cy="1801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  <a:latin typeface="Söhne"/>
              </a:rPr>
              <a:t>IoT sensor networks</a:t>
            </a:r>
            <a:endParaRPr lang="en-IN" sz="19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  <a:latin typeface="Söhne"/>
              </a:rPr>
              <a:t>Air Quality Index calculations</a:t>
            </a:r>
            <a:endParaRPr lang="en-IN" sz="19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  <a:latin typeface="Söhne"/>
              </a:rPr>
              <a:t>Machine Learning Algorithms(SVM, Decision Trees, Random Forest, Neural Networks)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DC5F0-9711-E8A1-E22D-6710C2917E79}"/>
              </a:ext>
            </a:extLst>
          </p:cNvPr>
          <p:cNvSpPr txBox="1"/>
          <p:nvPr/>
        </p:nvSpPr>
        <p:spPr>
          <a:xfrm>
            <a:off x="1169232" y="857949"/>
            <a:ext cx="5089161" cy="1792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i="0" dirty="0">
                <a:solidFill>
                  <a:schemeClr val="tx1"/>
                </a:solidFill>
                <a:effectLst/>
                <a:latin typeface="Söhne"/>
              </a:rPr>
              <a:t>Sensor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  <a:latin typeface="Söhne"/>
              </a:rPr>
              <a:t>Data Collection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tx1"/>
                </a:solidFill>
                <a:latin typeface="Söhne"/>
              </a:rPr>
              <a:t>Feature Extraction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>
                <a:solidFill>
                  <a:schemeClr val="tx1"/>
                </a:solidFill>
                <a:latin typeface="Söhne"/>
              </a:rPr>
              <a:t>Data Labelling</a:t>
            </a:r>
            <a:endParaRPr lang="en-IN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212</Words>
  <Application>Microsoft Office PowerPoint</Application>
  <PresentationFormat>On-screen Show (16:9)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HelveticaNeue Regular</vt:lpstr>
      <vt:lpstr>Söhne</vt:lpstr>
      <vt:lpstr>Times New Roman</vt:lpstr>
      <vt:lpstr>Simple Light</vt:lpstr>
      <vt:lpstr>   Gokaraju Rangaraju Institute of Engineering and Technology  (Autonomous) Department of AIML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Gokaraju Rangaraju Institute of Engineering and Technology (Autonomous) Department of Artificial Intelligence and Machine Learning Engineering</dc:title>
  <dc:creator>OM</dc:creator>
  <cp:lastModifiedBy>Eitiki Vishwas</cp:lastModifiedBy>
  <cp:revision>3</cp:revision>
  <dcterms:created xsi:type="dcterms:W3CDTF">2024-02-28T02:56:22Z</dcterms:created>
  <dcterms:modified xsi:type="dcterms:W3CDTF">2024-02-28T18:51:21Z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71e7dae37138480f9f18e4f895fcff49</vt:lpwstr>
  </property>
</Properties>
</file>