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6" r:id="rId4"/>
    <p:sldId id="261"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2/28/2024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2/28/2024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2/28/2024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2/28/2024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2/28/2024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2/28/2024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7129F-9DD8-371B-0B1B-0594DD885692}"/>
              </a:ext>
            </a:extLst>
          </p:cNvPr>
          <p:cNvSpPr>
            <a:spLocks noGrp="1"/>
          </p:cNvSpPr>
          <p:nvPr>
            <p:ph type="ctrTitle"/>
          </p:nvPr>
        </p:nvSpPr>
        <p:spPr>
          <a:xfrm>
            <a:off x="1518537" y="121614"/>
            <a:ext cx="6421696" cy="2563713"/>
          </a:xfrm>
        </p:spPr>
        <p:txBody>
          <a:bodyPr>
            <a:normAutofit/>
          </a:bodyPr>
          <a:lstStyle/>
          <a:p>
            <a:r>
              <a:rPr lang="en-IN" dirty="0"/>
              <a:t>Stegano Analysis Integrated with Machine Learning</a:t>
            </a:r>
          </a:p>
        </p:txBody>
      </p:sp>
      <p:sp>
        <p:nvSpPr>
          <p:cNvPr id="3" name="Subtitle 2">
            <a:extLst>
              <a:ext uri="{FF2B5EF4-FFF2-40B4-BE49-F238E27FC236}">
                <a16:creationId xmlns:a16="http://schemas.microsoft.com/office/drawing/2014/main" id="{2BB6BC4C-9DDB-3D90-C17A-8D1A74295005}"/>
              </a:ext>
            </a:extLst>
          </p:cNvPr>
          <p:cNvSpPr>
            <a:spLocks noGrp="1"/>
          </p:cNvSpPr>
          <p:nvPr>
            <p:ph type="subTitle" idx="1"/>
          </p:nvPr>
        </p:nvSpPr>
        <p:spPr>
          <a:xfrm>
            <a:off x="494527" y="4247830"/>
            <a:ext cx="8406403" cy="2563713"/>
          </a:xfrm>
        </p:spPr>
        <p:txBody>
          <a:bodyPr>
            <a:normAutofit fontScale="92500" lnSpcReduction="20000"/>
          </a:bodyPr>
          <a:lstStyle/>
          <a:p>
            <a:r>
              <a:rPr lang="en-IN" u="sng" dirty="0"/>
              <a:t>PRESENTED BY</a:t>
            </a:r>
          </a:p>
          <a:p>
            <a:pPr>
              <a:lnSpc>
                <a:spcPct val="100000"/>
              </a:lnSpc>
            </a:pPr>
            <a:r>
              <a:rPr lang="en-IN" dirty="0"/>
              <a:t>CH Benerjee Reddy(21241A6676)</a:t>
            </a:r>
          </a:p>
          <a:p>
            <a:pPr>
              <a:lnSpc>
                <a:spcPct val="100000"/>
              </a:lnSpc>
            </a:pPr>
            <a:r>
              <a:rPr lang="en-IN" dirty="0"/>
              <a:t>E Vishwas(22245A6610)</a:t>
            </a:r>
          </a:p>
          <a:p>
            <a:pPr>
              <a:lnSpc>
                <a:spcPct val="100000"/>
              </a:lnSpc>
            </a:pPr>
            <a:r>
              <a:rPr lang="en-IN" dirty="0"/>
              <a:t>G Venkata Srihan(21241A6689)</a:t>
            </a:r>
          </a:p>
          <a:p>
            <a:endParaRPr lang="en-IN" dirty="0"/>
          </a:p>
          <a:p>
            <a:r>
              <a:rPr lang="en-IN" dirty="0"/>
              <a:t>Guided By Miss Santoshi Kumari</a:t>
            </a:r>
          </a:p>
        </p:txBody>
      </p:sp>
    </p:spTree>
    <p:extLst>
      <p:ext uri="{BB962C8B-B14F-4D97-AF65-F5344CB8AC3E}">
        <p14:creationId xmlns:p14="http://schemas.microsoft.com/office/powerpoint/2010/main" val="36219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4B81-6E00-D9AF-C463-D8540931956C}"/>
              </a:ext>
            </a:extLst>
          </p:cNvPr>
          <p:cNvSpPr>
            <a:spLocks noGrp="1"/>
          </p:cNvSpPr>
          <p:nvPr>
            <p:ph type="title"/>
          </p:nvPr>
        </p:nvSpPr>
        <p:spPr>
          <a:xfrm>
            <a:off x="2623383" y="531653"/>
            <a:ext cx="7958331" cy="1077229"/>
          </a:xfrm>
        </p:spPr>
        <p:txBody>
          <a:bodyPr/>
          <a:lstStyle/>
          <a:p>
            <a:r>
              <a:rPr lang="en-IN" dirty="0"/>
              <a:t>ABSTRACT</a:t>
            </a:r>
          </a:p>
        </p:txBody>
      </p:sp>
      <p:sp>
        <p:nvSpPr>
          <p:cNvPr id="3" name="Content Placeholder 2">
            <a:extLst>
              <a:ext uri="{FF2B5EF4-FFF2-40B4-BE49-F238E27FC236}">
                <a16:creationId xmlns:a16="http://schemas.microsoft.com/office/drawing/2014/main" id="{A19FF74A-CAD5-82C6-B502-B4DA88DDB68D}"/>
              </a:ext>
            </a:extLst>
          </p:cNvPr>
          <p:cNvSpPr>
            <a:spLocks noGrp="1"/>
          </p:cNvSpPr>
          <p:nvPr>
            <p:ph idx="1"/>
          </p:nvPr>
        </p:nvSpPr>
        <p:spPr>
          <a:xfrm>
            <a:off x="1967695" y="1407107"/>
            <a:ext cx="9456517" cy="4919240"/>
          </a:xfrm>
        </p:spPr>
        <p:txBody>
          <a:bodyPr>
            <a:noAutofit/>
          </a:bodyPr>
          <a:lstStyle/>
          <a:p>
            <a:r>
              <a:rPr lang="en-US" sz="2300" b="0" i="0" dirty="0">
                <a:solidFill>
                  <a:srgbClr val="ECECEC"/>
                </a:solidFill>
                <a:effectLst/>
                <a:latin typeface="Söhne"/>
              </a:rPr>
              <a:t>It is a Cyber Security </a:t>
            </a:r>
            <a:r>
              <a:rPr lang="en-US" sz="2300" dirty="0">
                <a:solidFill>
                  <a:srgbClr val="ECECEC"/>
                </a:solidFill>
                <a:latin typeface="Söhne"/>
              </a:rPr>
              <a:t>project. </a:t>
            </a:r>
            <a:r>
              <a:rPr lang="en-US" sz="2300" b="0" i="0" dirty="0">
                <a:solidFill>
                  <a:srgbClr val="ECECEC"/>
                </a:solidFill>
                <a:effectLst/>
                <a:latin typeface="Söhne"/>
              </a:rPr>
              <a:t>Steganography is a technique used to hide sensitive information within seemingly innocuous data, such as digital images, to ensure covert communication and secure data transfer. This mini-project explores the application of steganography in concealing data within images and its implications for secure communication. The project aims to understand the principles of steganography, its use cases, and its role in enhancing data security. Through the exploration of various steganographic techniques and tools, the project demonstrates how data can be embedded within images imperceptibly, allowing for covert transmission while evading detection. This mini-project offers insights into the significance of steganography in ensuring secure communication and data protection in modern digital environments.</a:t>
            </a:r>
            <a:endParaRPr lang="en-IN" sz="2300" dirty="0"/>
          </a:p>
        </p:txBody>
      </p:sp>
    </p:spTree>
    <p:extLst>
      <p:ext uri="{BB962C8B-B14F-4D97-AF65-F5344CB8AC3E}">
        <p14:creationId xmlns:p14="http://schemas.microsoft.com/office/powerpoint/2010/main" val="380419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785C-4955-D72B-A313-1183196F43A9}"/>
              </a:ext>
            </a:extLst>
          </p:cNvPr>
          <p:cNvSpPr>
            <a:spLocks noGrp="1"/>
          </p:cNvSpPr>
          <p:nvPr>
            <p:ph type="title"/>
          </p:nvPr>
        </p:nvSpPr>
        <p:spPr>
          <a:xfrm>
            <a:off x="2611808" y="495539"/>
            <a:ext cx="7958331" cy="1077229"/>
          </a:xfrm>
        </p:spPr>
        <p:txBody>
          <a:bodyPr/>
          <a:lstStyle/>
          <a:p>
            <a:r>
              <a:rPr lang="en-IN" dirty="0"/>
              <a:t>EXISTING METHODS</a:t>
            </a:r>
          </a:p>
        </p:txBody>
      </p:sp>
      <p:sp>
        <p:nvSpPr>
          <p:cNvPr id="3" name="Content Placeholder 2">
            <a:extLst>
              <a:ext uri="{FF2B5EF4-FFF2-40B4-BE49-F238E27FC236}">
                <a16:creationId xmlns:a16="http://schemas.microsoft.com/office/drawing/2014/main" id="{3A34184E-8626-1CB5-2BCD-CDFCEB326B81}"/>
              </a:ext>
            </a:extLst>
          </p:cNvPr>
          <p:cNvSpPr>
            <a:spLocks noGrp="1"/>
          </p:cNvSpPr>
          <p:nvPr>
            <p:ph idx="1"/>
          </p:nvPr>
        </p:nvSpPr>
        <p:spPr>
          <a:xfrm>
            <a:off x="2048719" y="-567159"/>
            <a:ext cx="9340770" cy="5590572"/>
          </a:xfrm>
        </p:spPr>
        <p:txBody>
          <a:bodyPr>
            <a:normAutofit/>
          </a:bodyPr>
          <a:lstStyle/>
          <a:p>
            <a:r>
              <a:rPr lang="en-US" sz="2300" b="0" i="0" dirty="0">
                <a:solidFill>
                  <a:srgbClr val="ECECEC"/>
                </a:solidFill>
                <a:effectLst/>
                <a:latin typeface="Söhne"/>
              </a:rPr>
              <a:t>This technique hides a secret message by subtly changing the color of pixels in an image.</a:t>
            </a:r>
          </a:p>
          <a:p>
            <a:r>
              <a:rPr lang="en-US" sz="2300" b="0" i="0" dirty="0">
                <a:solidFill>
                  <a:srgbClr val="ECECEC"/>
                </a:solidFill>
                <a:effectLst/>
                <a:latin typeface="Söhne"/>
              </a:rPr>
              <a:t>It's like hiding a message in the background noise of a picture.</a:t>
            </a:r>
            <a:endParaRPr lang="en-IN" sz="2300" dirty="0"/>
          </a:p>
        </p:txBody>
      </p:sp>
    </p:spTree>
    <p:extLst>
      <p:ext uri="{BB962C8B-B14F-4D97-AF65-F5344CB8AC3E}">
        <p14:creationId xmlns:p14="http://schemas.microsoft.com/office/powerpoint/2010/main" val="1841762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AAE31-7CA3-3592-F19A-72C134E20FCC}"/>
              </a:ext>
            </a:extLst>
          </p:cNvPr>
          <p:cNvSpPr>
            <a:spLocks noGrp="1"/>
          </p:cNvSpPr>
          <p:nvPr>
            <p:ph type="title"/>
          </p:nvPr>
        </p:nvSpPr>
        <p:spPr>
          <a:xfrm>
            <a:off x="2510089" y="437666"/>
            <a:ext cx="8060050" cy="1067043"/>
          </a:xfrm>
        </p:spPr>
        <p:txBody>
          <a:bodyPr/>
          <a:lstStyle/>
          <a:p>
            <a:r>
              <a:rPr lang="en-IN" dirty="0"/>
              <a:t>SOFTWARE REQUIREMENT</a:t>
            </a:r>
          </a:p>
        </p:txBody>
      </p:sp>
      <p:sp>
        <p:nvSpPr>
          <p:cNvPr id="3" name="Content Placeholder 2">
            <a:extLst>
              <a:ext uri="{FF2B5EF4-FFF2-40B4-BE49-F238E27FC236}">
                <a16:creationId xmlns:a16="http://schemas.microsoft.com/office/drawing/2014/main" id="{9B7F51B0-9C8D-06EA-9E10-E4837317F038}"/>
              </a:ext>
            </a:extLst>
          </p:cNvPr>
          <p:cNvSpPr>
            <a:spLocks noGrp="1"/>
          </p:cNvSpPr>
          <p:nvPr>
            <p:ph idx="1"/>
          </p:nvPr>
        </p:nvSpPr>
        <p:spPr>
          <a:xfrm>
            <a:off x="1944547" y="437666"/>
            <a:ext cx="9363919" cy="5289629"/>
          </a:xfrm>
        </p:spPr>
        <p:txBody>
          <a:bodyPr/>
          <a:lstStyle/>
          <a:p>
            <a:pPr algn="l">
              <a:buFont typeface="Arial" panose="020B0604020202020204" pitchFamily="34" charset="0"/>
              <a:buChar char="•"/>
            </a:pPr>
            <a:r>
              <a:rPr lang="en-US" sz="2300" b="1" i="0" dirty="0">
                <a:solidFill>
                  <a:srgbClr val="ECECEC"/>
                </a:solidFill>
                <a:effectLst/>
                <a:latin typeface="Söhne"/>
              </a:rPr>
              <a:t>Steganography Tools</a:t>
            </a:r>
            <a:r>
              <a:rPr lang="en-US" sz="2300" b="0" i="0" dirty="0">
                <a:solidFill>
                  <a:srgbClr val="ECECEC"/>
                </a:solidFill>
                <a:effectLst/>
                <a:latin typeface="Söhne"/>
              </a:rPr>
              <a:t>: Software specifically designed for embedding and extracting hidden data within images, such as OpenStego, Stegano.</a:t>
            </a:r>
          </a:p>
          <a:p>
            <a:pPr algn="l">
              <a:buFont typeface="Arial" panose="020B0604020202020204" pitchFamily="34" charset="0"/>
              <a:buChar char="•"/>
            </a:pPr>
            <a:r>
              <a:rPr lang="en-US" sz="2300" b="1" i="0" dirty="0">
                <a:solidFill>
                  <a:srgbClr val="ECECEC"/>
                </a:solidFill>
                <a:effectLst/>
                <a:latin typeface="Söhne"/>
              </a:rPr>
              <a:t>Encryption Software</a:t>
            </a:r>
            <a:r>
              <a:rPr lang="en-US" sz="2300" b="0" i="0" dirty="0">
                <a:solidFill>
                  <a:srgbClr val="ECECEC"/>
                </a:solidFill>
                <a:effectLst/>
                <a:latin typeface="Söhne"/>
              </a:rPr>
              <a:t>: Optionally, encryption tools like PyCryptodome or VeraCrypt can be used to encrypt the data before embedding it within images for added security.</a:t>
            </a:r>
          </a:p>
          <a:p>
            <a:pPr algn="l">
              <a:buFont typeface="Arial" panose="020B0604020202020204" pitchFamily="34" charset="0"/>
              <a:buChar char="•"/>
            </a:pPr>
            <a:r>
              <a:rPr lang="en-US" sz="2300" b="1" i="0" dirty="0">
                <a:solidFill>
                  <a:srgbClr val="ECECEC"/>
                </a:solidFill>
                <a:effectLst/>
                <a:latin typeface="Söhne"/>
              </a:rPr>
              <a:t>Machine Learning Model: </a:t>
            </a:r>
            <a:r>
              <a:rPr lang="en-US" sz="2300" i="0" dirty="0">
                <a:solidFill>
                  <a:srgbClr val="ECECEC"/>
                </a:solidFill>
                <a:effectLst/>
                <a:latin typeface="Söhne"/>
              </a:rPr>
              <a:t>SVM, Clustering.</a:t>
            </a:r>
            <a:endParaRPr lang="en-US" sz="2300" b="1" i="0" dirty="0">
              <a:solidFill>
                <a:srgbClr val="ECECEC"/>
              </a:solidFill>
              <a:effectLst/>
              <a:latin typeface="Söhne"/>
            </a:endParaRPr>
          </a:p>
          <a:p>
            <a:pPr marL="0" indent="0">
              <a:buNone/>
            </a:pPr>
            <a:endParaRPr lang="en-IN" dirty="0"/>
          </a:p>
        </p:txBody>
      </p:sp>
    </p:spTree>
    <p:extLst>
      <p:ext uri="{BB962C8B-B14F-4D97-AF65-F5344CB8AC3E}">
        <p14:creationId xmlns:p14="http://schemas.microsoft.com/office/powerpoint/2010/main" val="1901345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BBB42-A25C-AAE1-FEEB-BD171F980D37}"/>
              </a:ext>
            </a:extLst>
          </p:cNvPr>
          <p:cNvSpPr>
            <a:spLocks noGrp="1"/>
          </p:cNvSpPr>
          <p:nvPr>
            <p:ph type="title"/>
          </p:nvPr>
        </p:nvSpPr>
        <p:spPr>
          <a:xfrm>
            <a:off x="2611808" y="391368"/>
            <a:ext cx="7958331" cy="1077229"/>
          </a:xfrm>
        </p:spPr>
        <p:txBody>
          <a:bodyPr/>
          <a:lstStyle/>
          <a:p>
            <a:r>
              <a:rPr lang="en-IN" dirty="0"/>
              <a:t>PROPOSED METHODS</a:t>
            </a:r>
          </a:p>
        </p:txBody>
      </p:sp>
      <p:sp>
        <p:nvSpPr>
          <p:cNvPr id="3" name="Content Placeholder 2">
            <a:extLst>
              <a:ext uri="{FF2B5EF4-FFF2-40B4-BE49-F238E27FC236}">
                <a16:creationId xmlns:a16="http://schemas.microsoft.com/office/drawing/2014/main" id="{76FF93E2-8994-EEB8-9F52-34F7B03AB0A5}"/>
              </a:ext>
            </a:extLst>
          </p:cNvPr>
          <p:cNvSpPr>
            <a:spLocks noGrp="1"/>
          </p:cNvSpPr>
          <p:nvPr>
            <p:ph idx="1"/>
          </p:nvPr>
        </p:nvSpPr>
        <p:spPr>
          <a:xfrm>
            <a:off x="2048719" y="812427"/>
            <a:ext cx="9340769" cy="5233145"/>
          </a:xfrm>
        </p:spPr>
        <p:txBody>
          <a:bodyPr>
            <a:normAutofit/>
          </a:bodyPr>
          <a:lstStyle/>
          <a:p>
            <a:r>
              <a:rPr lang="en-IN" sz="2300" dirty="0"/>
              <a:t>Encryption of Secret Data</a:t>
            </a:r>
          </a:p>
          <a:p>
            <a:r>
              <a:rPr lang="en-IN" sz="2300" dirty="0"/>
              <a:t>Selection of Cover Image</a:t>
            </a:r>
          </a:p>
          <a:p>
            <a:r>
              <a:rPr lang="en-IN" sz="2300" dirty="0"/>
              <a:t>Feature Extraction</a:t>
            </a:r>
          </a:p>
          <a:p>
            <a:r>
              <a:rPr lang="en-IN" sz="2300" dirty="0"/>
              <a:t>Embedding Process</a:t>
            </a:r>
          </a:p>
          <a:p>
            <a:r>
              <a:rPr lang="en-IN" sz="2300" dirty="0"/>
              <a:t>Training of Machine Learning Model</a:t>
            </a:r>
          </a:p>
          <a:p>
            <a:r>
              <a:rPr lang="en-IN" sz="2300" dirty="0"/>
              <a:t>Detection and Extraction</a:t>
            </a:r>
          </a:p>
          <a:p>
            <a:r>
              <a:rPr lang="en-IN" sz="2300" dirty="0"/>
              <a:t>Decryption of Extracted Data</a:t>
            </a:r>
          </a:p>
        </p:txBody>
      </p:sp>
    </p:spTree>
    <p:extLst>
      <p:ext uri="{BB962C8B-B14F-4D97-AF65-F5344CB8AC3E}">
        <p14:creationId xmlns:p14="http://schemas.microsoft.com/office/powerpoint/2010/main" val="3257402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115</TotalTime>
  <Words>274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MS Shell Dlg 2</vt:lpstr>
      <vt:lpstr>Söhne</vt:lpstr>
      <vt:lpstr>Wingdings</vt:lpstr>
      <vt:lpstr>Wingdings 3</vt:lpstr>
      <vt:lpstr>Madison</vt:lpstr>
      <vt:lpstr>Stegano Analysis Integrated with Machine Learning</vt:lpstr>
      <vt:lpstr>ABSTRACT</vt:lpstr>
      <vt:lpstr>EXISTING METHODS</vt:lpstr>
      <vt:lpstr>SOFTWARE REQUIREMENT</vt:lpstr>
      <vt:lpstr>PROPOSED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Eitiki Vishwas</dc:creator>
  <cp:lastModifiedBy>Eitiki Vishwas</cp:lastModifiedBy>
  <cp:revision>4</cp:revision>
  <dcterms:created xsi:type="dcterms:W3CDTF">2024-02-28T13:54:19Z</dcterms:created>
  <dcterms:modified xsi:type="dcterms:W3CDTF">2024-02-28T15:49:36Z</dcterms:modified>
</cp:coreProperties>
</file>