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AgriSathi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Agentic AI Advisor for Farmers’ Decisions Anytime, Anywhere</a:t>
            </a:r>
          </a:p>
          <a:p>
            <a:r>
              <a:t>Capital One Launchpad – Agriculture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Farmers face fragmented, unreliable, and inaccessible information.</a:t>
            </a:r>
          </a:p>
          <a:p>
            <a:r>
              <a:t>• Critical questions remain unanswered:</a:t>
            </a:r>
          </a:p>
          <a:p>
            <a:r>
              <a:t>   - When should I irrigate?</a:t>
            </a:r>
          </a:p>
          <a:p>
            <a:r>
              <a:t>   - Which seed variety suits the weather?</a:t>
            </a:r>
          </a:p>
          <a:p>
            <a:r>
              <a:t>   - Should I sell now or wait for better prices?</a:t>
            </a:r>
          </a:p>
          <a:p>
            <a:r>
              <a:t>   - Where can I access subsidies or credit?</a:t>
            </a:r>
          </a:p>
          <a:p>
            <a:r>
              <a:t>• Limited internet access and multilingual barriers worsen the problem.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Solution: AgriSathi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Multilingual AI-powered advisor available 24x7.</a:t>
            </a:r>
          </a:p>
          <a:p>
            <a:r>
              <a:t>• Provides real-time, hyperlocal, actionable insights to farmers.</a:t>
            </a:r>
          </a:p>
          <a:p>
            <a:r>
              <a:t>• Accessible via voice, text, or SMS, even in low-connectivity areas.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Natural Language Understanding (multilingual, colloquial).</a:t>
            </a:r>
          </a:p>
          <a:p>
            <a:r>
              <a:t>• RAG pipeline grounded in factual public datasets.</a:t>
            </a:r>
          </a:p>
          <a:p>
            <a:r>
              <a:t>• Integration with datasets (weather, soil, market, subsidies, pests).</a:t>
            </a:r>
          </a:p>
          <a:p>
            <a:r>
              <a:t>• Proactive alerts (SMS/voice notifications).</a:t>
            </a:r>
          </a:p>
          <a:p>
            <a:r>
              <a:t>• Explainable &amp; trustworthy recommendations.</a:t>
            </a:r>
          </a:p>
          <a:p>
            <a:r>
              <a:t>• Offline mode with lightweight local inference.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Farmer Query (voice/text)</a:t>
            </a:r>
          </a:p>
          <a:p>
            <a:r>
              <a:t>   → NLP + Speech Recognition</a:t>
            </a:r>
          </a:p>
          <a:p>
            <a:r>
              <a:t>   → Retrieval (public datasets)</a:t>
            </a:r>
          </a:p>
          <a:p>
            <a:r>
              <a:t>   → Reasoning Agent (LLM + RAG)</a:t>
            </a:r>
          </a:p>
          <a:p>
            <a:r>
              <a:t>   → Explainable Answer</a:t>
            </a:r>
          </a:p>
          <a:p>
            <a:r>
              <a:t>   → Delivered via App/SMS/IVR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Datasets (Publicly Available)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Weather: IMD Open Data Portal</a:t>
            </a:r>
          </a:p>
          <a:p>
            <a:r>
              <a:t>• Soil &amp; Crops: ICAR, Krishi Vigyan Kendras</a:t>
            </a:r>
          </a:p>
          <a:p>
            <a:r>
              <a:t>• Market Prices: Agmarknet.gov.in</a:t>
            </a:r>
          </a:p>
          <a:p>
            <a:r>
              <a:t>• Government Schemes &amp; Subsidies: PM-Kisan, RBI/NABARD</a:t>
            </a:r>
          </a:p>
          <a:p>
            <a:r>
              <a:t>• Pest/Disease: FAO, ICAR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Reduce crop losses by providing timely risk alerts.</a:t>
            </a:r>
          </a:p>
          <a:p>
            <a:r>
              <a:t>• Increase farmer income via market price guidance.</a:t>
            </a:r>
          </a:p>
          <a:p>
            <a:r>
              <a:t>• Reach rural farmers with low digital literacy through SMS/voice.</a:t>
            </a:r>
          </a:p>
          <a:p>
            <a:r>
              <a:t>• Scalable across India, adaptable to other sectors.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Credit scoring &amp; micro-finance recommendations.</a:t>
            </a:r>
          </a:p>
          <a:p>
            <a:r>
              <a:t>• Integration with IoT (sensors, drones).</a:t>
            </a:r>
          </a:p>
          <a:p>
            <a:r>
              <a:t>• Expansion to other high-impact domains (healthcare, small business).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AgriSathi = Accessible, Reliable, Farmer-Centric AI Advisor.</a:t>
            </a:r>
          </a:p>
          <a:p>
            <a:r>
              <a:t>Democratizing AI for agriculture → Empowering rural India.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