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CDFC5-9AD7-476B-A04A-3D6337B0E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BBCB2-E566-4C3D-A807-FE541D04D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F8A2B-77B8-43B6-91F8-C5D0F10E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55FE1-14C2-4FEF-ABD7-214840A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1C23-EC35-436F-9AEF-AD96C5D4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2D2A-C47E-4C4C-8C79-725C9CB5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4AB36-4E0B-4C32-BDC5-0C628F35B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69B84-C7A9-4737-8990-219D9467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E62C-BD55-4BC6-935A-DFAA916A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73A4-A8A6-45AF-8605-BBC79483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1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8BD094-FB3C-42D2-8149-4BC36659E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94072-9B92-4443-9D4A-ABEA22C7F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3CEA-5B87-4224-AA70-08EF88853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2F40-E579-4BEA-9FF9-5A21D71C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4C27C-589E-4234-8B56-8C4738F7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0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DAE4-14C7-4382-A2D9-2E06A95BC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06EEB-4AAA-4E06-864B-A71825071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2E2D2-8DFC-44D8-AD22-68D87EDB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0B136-947E-453D-A8EB-0DC2A311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B56B-B225-42DA-BF59-13566292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C43B-2BD5-446D-BC15-12929F831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31BA-BE44-49F6-91E8-85C163F52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BED9-B74C-4D62-AF0D-F0973B9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7A28-31C0-4041-91D7-FA65C8D5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D230-B3C0-4FD0-835F-3EC17DBD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9E1E-53A3-4F6A-A165-ED793B6B8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C406-C64A-46F5-B729-59DB19A00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DCBA5-99F8-4AA1-A284-84CF9BBB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CE28-9E4D-499E-A417-F0ABDE0A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44D1C-7601-424A-9482-0E626315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FB73F-9073-4C7B-928F-EF039456C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9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F908-4DE6-4945-9678-60DECDEC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E7EEA-491A-4372-86D2-E08F96DFF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BA35-B7DA-4B21-AAFE-457C8A1F9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BB81E-1DA0-4E66-A34E-0F9D96CA8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B9EB3C-1DEF-4589-AB50-89088337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41530-4992-4A2F-BCE3-1A425195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8C232-F61C-4368-8A4E-3ADD9E9D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17D614-54C8-4E39-A6CC-000BDA9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CD08-32D7-4002-A3BA-881A097B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879B1-F34B-429F-B6C5-78F9372F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396A7-D16B-4875-A704-5EA23831B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75FB3-29F8-4B01-8D71-4E2717BC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65E977-5A5B-4265-B11D-80944669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F459C4-AB18-4E34-B154-D2DD62D9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21826-F6F7-4BEE-864A-37FE4829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0C4F-32D6-4CF7-8084-04D726867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13BC2-E2D7-4BDE-B2C9-BF484BEC6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909D7-DDE2-4A27-8830-B0C8C601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27A65-3A3D-427A-9D3A-F646BFFF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5A48E-F1A5-4FC0-A9DE-80A48685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48FDE-04D2-4A10-94E1-EA012F64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3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1840-C40D-49C4-AF4A-4E21F8B9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29D4C-8CAE-4449-96B9-BA67B4F5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7E5A5-D357-4BE5-AA72-65FC1DB99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028A7-EF69-4B56-AB32-2193CBC21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B50F-315A-4A27-A5CB-A5ECABE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9BA0B-8E86-4C5D-A64C-C32CD3F8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ADAEF-2CAA-4DF2-B959-0093839B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C87BD-F81A-415F-9E50-00119F6FB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BEE0-3EEE-4805-A3DC-4B7745F18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5D43-6C1D-4D61-8B31-1A729A21305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5BC6-A09C-421C-B299-2FE133A5C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A216C-2126-4817-9B9B-82D46611A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2F379-4FF5-4565-BE02-D315D23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3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CE67D-FF41-4E57-A924-833089678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8399"/>
            <a:ext cx="9144000" cy="1071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Based on Shopping Trends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CB17F-21B9-400A-AF4A-A6E8A51F3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dirty="0"/>
              <a:t>Project ID:</a:t>
            </a:r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CDACL-002</a:t>
            </a: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team’s ID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PTID-CDA-MAY-25-450</a:t>
            </a:r>
          </a:p>
          <a:p>
            <a:pPr marL="0" indent="0" algn="l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Vamshy NK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219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F4CD-D4E6-474D-8841-56525864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 Strategy Recommendations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1205-4573-4E75-A246-EDDACA76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Personalize campaigns based on segment behavior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cluster insights to:</a:t>
            </a:r>
            <a:endParaRPr lang="en-US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 targeting for promotions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Tailor content by season and location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Launch loyalty or VIP offers for high-value groups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67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FF6F-9F2D-47EE-A257-919A4ED8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9774-AD43-4B6C-A9FA-2164B78E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Data-driven segmentation reveals actionable customer insights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Discounts should be rebalanced toward high-rated but under-promoted categories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 and location insights support targeted sales timing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 enables precision marketing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8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79FAD-BBA8-4FEE-9025-B135008A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17F8-4C03-4586-8E77-506D3E0B0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product categories for discount targeting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spending patterns based on age, location, and season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customer segmentation using clustering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marketing strategies per segment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5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7741-8766-4543-8870-CAF51FCC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D7760-9F98-46F5-9379-37937CF1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customer records from U.S. shopping data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Age, Gender, Item Purchased, Category, Purchase Amount, Location, Size, Color, Season, Review Rating,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Extract insights to improve customer engagement and marketing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6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45D359-48CB-43F8-BD4D-0E63A1DC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Analysis by Product Category</a:t>
            </a:r>
            <a:br>
              <a:rPr lang="en-US" dirty="0"/>
            </a:b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8C847E2-43C7-414E-99FE-1B55D3FA7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06"/>
            <a:ext cx="10515600" cy="4984657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Categories analyzed: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Clothing, Accessories, Footwear, Outerwear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Metrics: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usage, Avg. review rating, Avg. purchase amount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Clothing had the highest discount usage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Accessories had strong ratings but fewer discounts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Footwear had high value per purchase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D10A31-AB28-4E5A-BBF8-B8C5A6CB41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9" r="47526" b="8882"/>
          <a:stretch/>
        </p:blipFill>
        <p:spPr>
          <a:xfrm>
            <a:off x="1613647" y="3441234"/>
            <a:ext cx="4482353" cy="3051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CD10490-7D50-45A2-A939-5B88956220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552" b="8883"/>
          <a:stretch/>
        </p:blipFill>
        <p:spPr>
          <a:xfrm>
            <a:off x="6517340" y="3429000"/>
            <a:ext cx="4564815" cy="305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6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0395-8313-42C3-8CF3-46928A91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7200"/>
            <a:ext cx="10515600" cy="87854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 Analysis by Age Group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F8C1-8A43-40A9-851B-521440F2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515600" cy="4617104"/>
          </a:xfrm>
        </p:spPr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 groups segmented (e.g., 18–22, 23–27, etc.)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purchase amount by age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23–27 and 33–37 age groups spend the most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65+ spend the least</a:t>
            </a:r>
          </a:p>
          <a:p>
            <a:pPr marL="457200" marR="0" lvl="1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94721-4A4C-450E-9F41-DA4524F3B6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70" t="10097" r="3250" b="3994"/>
          <a:stretch/>
        </p:blipFill>
        <p:spPr>
          <a:xfrm>
            <a:off x="838199" y="3509683"/>
            <a:ext cx="9408459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4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67F88-7849-4BC1-A76C-5FF6ED16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72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 Analysis by Season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6021A-336F-432A-AA95-27E98712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4706751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Seasons: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Winter, Spring, Summer, Fall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purchase amount by season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Fall and Winter show peak spending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Summer has the lowest purchase activity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72D4-2FF0-4F78-A05A-506FA13FB3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0" t="15037" r="5572" b="9677"/>
          <a:stretch/>
        </p:blipFill>
        <p:spPr>
          <a:xfrm>
            <a:off x="838200" y="3756212"/>
            <a:ext cx="9300882" cy="273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930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84CB-A272-4B5F-AEA8-B1BC68C3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Spend Analysis by Location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1D31-32A9-4158-BD74-46C9DD63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424"/>
            <a:ext cx="10515600" cy="4760539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spending states highlighted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spend by location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Arizona and West Virginia had highest spend per customer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Utah and Iowa were the lowest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6A75C-029A-497E-8F21-689157913A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9" t="14081" r="5837" b="1295"/>
          <a:stretch/>
        </p:blipFill>
        <p:spPr>
          <a:xfrm>
            <a:off x="838200" y="3429000"/>
            <a:ext cx="10009094" cy="326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8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B1CD-50C1-4A86-9BF7-38358954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Clustering Overview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F6E3E-B88B-4BA8-9EE8-EDDE85276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K-means clustering with 3 groups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Normalized features: Age, Amount, Rating, Previous Purchases, Frequency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Scatter plot (optional visual): Spend vs Frequency colored by cluster</a:t>
            </a:r>
          </a:p>
          <a:p>
            <a:pPr marL="0" marR="0" lv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29C4C4-DD1A-457E-A8BA-1112DDB35A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r="4856"/>
          <a:stretch>
            <a:fillRect/>
          </a:stretch>
        </p:blipFill>
        <p:spPr>
          <a:xfrm>
            <a:off x="4950104" y="992187"/>
            <a:ext cx="6402107" cy="4873625"/>
          </a:xfrm>
        </p:spPr>
      </p:pic>
    </p:spTree>
    <p:extLst>
      <p:ext uri="{BB962C8B-B14F-4D97-AF65-F5344CB8AC3E}">
        <p14:creationId xmlns:p14="http://schemas.microsoft.com/office/powerpoint/2010/main" val="247746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F417-CCF1-4E0B-8FCD-9097FA28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Summaries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6068-D7FB-465E-AE8A-F7B74ACB0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1: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Mid-aged, frequent buyers, moderate spend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Loyalty rewards, seasonal offers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2: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Young, high spenders, very frequent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Premium campaigns, VIP programs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 3: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Older, low-frequency, low spend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Strategy: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Re-engagement emails, discount coupons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40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404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Customer Segmentation Based on Shopping Trends</vt:lpstr>
      <vt:lpstr>Objective of the Project</vt:lpstr>
      <vt:lpstr>Dataset Overview</vt:lpstr>
      <vt:lpstr>Discount Analysis by Product Category </vt:lpstr>
      <vt:lpstr>Spend Analysis by Age Group </vt:lpstr>
      <vt:lpstr>Spend Analysis by Season</vt:lpstr>
      <vt:lpstr>Spend Analysis by Location</vt:lpstr>
      <vt:lpstr>Clustering Overview</vt:lpstr>
      <vt:lpstr>Cluster Summaries</vt:lpstr>
      <vt:lpstr>Marketing Strategy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Based on Shopping Trends</dc:title>
  <dc:creator>Vamshy N K</dc:creator>
  <cp:lastModifiedBy>Vamshy N K</cp:lastModifiedBy>
  <cp:revision>8</cp:revision>
  <dcterms:created xsi:type="dcterms:W3CDTF">2025-05-25T02:33:32Z</dcterms:created>
  <dcterms:modified xsi:type="dcterms:W3CDTF">2025-05-25T18:32:21Z</dcterms:modified>
</cp:coreProperties>
</file>