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74" r:id="rId4"/>
    <p:sldId id="282" r:id="rId5"/>
    <p:sldId id="275" r:id="rId6"/>
    <p:sldId id="276" r:id="rId7"/>
    <p:sldId id="283" r:id="rId8"/>
    <p:sldId id="277" r:id="rId9"/>
    <p:sldId id="278" r:id="rId10"/>
    <p:sldId id="279" r:id="rId11"/>
    <p:sldId id="280"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4E3F53-4698-4D0A-BBBB-6C8E60D7EE30}">
          <p14:sldIdLst>
            <p14:sldId id="272"/>
            <p14:sldId id="267"/>
            <p14:sldId id="274"/>
            <p14:sldId id="282"/>
            <p14:sldId id="275"/>
            <p14:sldId id="276"/>
            <p14:sldId id="283"/>
            <p14:sldId id="277"/>
            <p14:sldId id="278"/>
            <p14:sldId id="279"/>
          </p14:sldIdLst>
        </p14:section>
        <p14:section name="Untitled Section" id="{A9A02109-97FD-4BC3-93DD-633FE34C3803}">
          <p14:sldIdLst>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343" autoAdjust="0"/>
  </p:normalViewPr>
  <p:slideViewPr>
    <p:cSldViewPr>
      <p:cViewPr varScale="1">
        <p:scale>
          <a:sx n="100" d="100"/>
          <a:sy n="100" d="100"/>
        </p:scale>
        <p:origin x="72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kongara" userId="2b5d5f1f7596e893" providerId="LiveId" clId="{F898F003-404B-4EE2-A840-F1B7306DF190}"/>
    <pc:docChg chg="custSel modSld">
      <pc:chgData name="vamsi kongara" userId="2b5d5f1f7596e893" providerId="LiveId" clId="{F898F003-404B-4EE2-A840-F1B7306DF190}" dt="2022-03-24T16:40:29.342" v="617" actId="20577"/>
      <pc:docMkLst>
        <pc:docMk/>
      </pc:docMkLst>
      <pc:sldChg chg="modSp mod">
        <pc:chgData name="vamsi kongara" userId="2b5d5f1f7596e893" providerId="LiveId" clId="{F898F003-404B-4EE2-A840-F1B7306DF190}" dt="2022-03-24T16:38:10.557" v="612" actId="14100"/>
        <pc:sldMkLst>
          <pc:docMk/>
          <pc:sldMk cId="3402805090" sldId="272"/>
        </pc:sldMkLst>
        <pc:spChg chg="mod">
          <ac:chgData name="vamsi kongara" userId="2b5d5f1f7596e893" providerId="LiveId" clId="{F898F003-404B-4EE2-A840-F1B7306DF190}" dt="2022-03-24T16:34:30.276" v="610" actId="14100"/>
          <ac:spMkLst>
            <pc:docMk/>
            <pc:sldMk cId="3402805090" sldId="272"/>
            <ac:spMk id="7" creationId="{00000000-0000-0000-0000-000000000000}"/>
          </ac:spMkLst>
        </pc:spChg>
        <pc:spChg chg="mod">
          <ac:chgData name="vamsi kongara" userId="2b5d5f1f7596e893" providerId="LiveId" clId="{F898F003-404B-4EE2-A840-F1B7306DF190}" dt="2022-03-24T16:38:10.557" v="612" actId="14100"/>
          <ac:spMkLst>
            <pc:docMk/>
            <pc:sldMk cId="3402805090" sldId="272"/>
            <ac:spMk id="12" creationId="{00000000-0000-0000-0000-000000000000}"/>
          </ac:spMkLst>
        </pc:spChg>
      </pc:sldChg>
      <pc:sldChg chg="modSp mod">
        <pc:chgData name="vamsi kongara" userId="2b5d5f1f7596e893" providerId="LiveId" clId="{F898F003-404B-4EE2-A840-F1B7306DF190}" dt="2022-03-24T14:04:44.102" v="598" actId="5793"/>
        <pc:sldMkLst>
          <pc:docMk/>
          <pc:sldMk cId="0" sldId="277"/>
        </pc:sldMkLst>
        <pc:spChg chg="mod">
          <ac:chgData name="vamsi kongara" userId="2b5d5f1f7596e893" providerId="LiveId" clId="{F898F003-404B-4EE2-A840-F1B7306DF190}" dt="2022-03-24T14:04:44.102" v="598" actId="5793"/>
          <ac:spMkLst>
            <pc:docMk/>
            <pc:sldMk cId="0" sldId="277"/>
            <ac:spMk id="3" creationId="{00000000-0000-0000-0000-000000000000}"/>
          </ac:spMkLst>
        </pc:spChg>
      </pc:sldChg>
      <pc:sldChg chg="modSp mod">
        <pc:chgData name="vamsi kongara" userId="2b5d5f1f7596e893" providerId="LiveId" clId="{F898F003-404B-4EE2-A840-F1B7306DF190}" dt="2022-03-20T16:17:33.008" v="533" actId="20577"/>
        <pc:sldMkLst>
          <pc:docMk/>
          <pc:sldMk cId="0" sldId="278"/>
        </pc:sldMkLst>
        <pc:spChg chg="mod">
          <ac:chgData name="vamsi kongara" userId="2b5d5f1f7596e893" providerId="LiveId" clId="{F898F003-404B-4EE2-A840-F1B7306DF190}" dt="2022-03-20T16:17:33.008" v="533" actId="20577"/>
          <ac:spMkLst>
            <pc:docMk/>
            <pc:sldMk cId="0" sldId="278"/>
            <ac:spMk id="3" creationId="{00000000-0000-0000-0000-000000000000}"/>
          </ac:spMkLst>
        </pc:spChg>
      </pc:sldChg>
      <pc:sldChg chg="modSp mod">
        <pc:chgData name="vamsi kongara" userId="2b5d5f1f7596e893" providerId="LiveId" clId="{F898F003-404B-4EE2-A840-F1B7306DF190}" dt="2022-03-20T16:14:22.993" v="132" actId="20577"/>
        <pc:sldMkLst>
          <pc:docMk/>
          <pc:sldMk cId="0" sldId="279"/>
        </pc:sldMkLst>
        <pc:spChg chg="mod">
          <ac:chgData name="vamsi kongara" userId="2b5d5f1f7596e893" providerId="LiveId" clId="{F898F003-404B-4EE2-A840-F1B7306DF190}" dt="2022-03-20T16:14:22.993" v="132" actId="20577"/>
          <ac:spMkLst>
            <pc:docMk/>
            <pc:sldMk cId="0" sldId="279"/>
            <ac:spMk id="3" creationId="{00000000-0000-0000-0000-000000000000}"/>
          </ac:spMkLst>
        </pc:spChg>
      </pc:sldChg>
      <pc:sldChg chg="modSp mod">
        <pc:chgData name="vamsi kongara" userId="2b5d5f1f7596e893" providerId="LiveId" clId="{F898F003-404B-4EE2-A840-F1B7306DF190}" dt="2022-03-24T16:40:29.342" v="617" actId="20577"/>
        <pc:sldMkLst>
          <pc:docMk/>
          <pc:sldMk cId="2855820886" sldId="282"/>
        </pc:sldMkLst>
        <pc:spChg chg="mod">
          <ac:chgData name="vamsi kongara" userId="2b5d5f1f7596e893" providerId="LiveId" clId="{F898F003-404B-4EE2-A840-F1B7306DF190}" dt="2022-03-24T16:40:29.342" v="617" actId="20577"/>
          <ac:spMkLst>
            <pc:docMk/>
            <pc:sldMk cId="2855820886" sldId="282"/>
            <ac:spMk id="3" creationId="{D6D4135C-4E43-4B86-B3A4-BEFCA41C75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pPr/>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pPr/>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pPr/>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pPr/>
              <a:t>3/25/2022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tutorialspoint.com/"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0"/>
            <a:ext cx="8229600" cy="1904854"/>
          </a:xfrm>
        </p:spPr>
        <p:txBody>
          <a:bodyPr>
            <a:normAutofit/>
          </a:bodyPr>
          <a:lstStyle/>
          <a:p>
            <a:r>
              <a:rPr lang="en-IN" sz="2000" dirty="0">
                <a:latin typeface="Times New Roman" panose="02020603050405020304" pitchFamily="18" charset="0"/>
                <a:cs typeface="Times New Roman" panose="02020603050405020304" pitchFamily="18" charset="0"/>
              </a:rPr>
              <a:t>A Socially Relevant Project -I Presentation on</a:t>
            </a: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COLLEGE EVENT MANAGEMENT</a:t>
            </a:r>
          </a:p>
        </p:txBody>
      </p:sp>
      <p:sp>
        <p:nvSpPr>
          <p:cNvPr id="3" name="Content Placeholder 2"/>
          <p:cNvSpPr>
            <a:spLocks noGrp="1"/>
          </p:cNvSpPr>
          <p:nvPr>
            <p:ph idx="1"/>
          </p:nvPr>
        </p:nvSpPr>
        <p:spPr>
          <a:xfrm>
            <a:off x="304800" y="5029200"/>
            <a:ext cx="43434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Shaik Salam</a:t>
            </a: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Associate Professor</a:t>
            </a: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Dept. of CSSE</a:t>
            </a:r>
          </a:p>
        </p:txBody>
      </p:sp>
      <p:sp>
        <p:nvSpPr>
          <p:cNvPr id="5" name="TextBox 4"/>
          <p:cNvSpPr txBox="1"/>
          <p:nvPr/>
        </p:nvSpPr>
        <p:spPr>
          <a:xfrm>
            <a:off x="304800" y="1447800"/>
            <a:ext cx="8375073" cy="3639458"/>
          </a:xfrm>
          <a:prstGeom prst="rect">
            <a:avLst/>
          </a:prstGeom>
          <a:noFill/>
        </p:spPr>
        <p:txBody>
          <a:bodyPr wrap="square" rtlCol="0">
            <a:spAutoFit/>
          </a:bodyPr>
          <a:lstStyle/>
          <a:p>
            <a:pPr algn="ctr"/>
            <a:r>
              <a:rPr lang="en-IN" sz="2000" b="1" dirty="0">
                <a:solidFill>
                  <a:srgbClr val="C00000"/>
                </a:solidFill>
                <a:latin typeface="Times New Roman" panose="02020603050405020304" pitchFamily="18" charset="0"/>
                <a:cs typeface="Times New Roman" panose="02020603050405020304" pitchFamily="18" charset="0"/>
              </a:rPr>
              <a:t>Presented by the Batch</a:t>
            </a:r>
          </a:p>
          <a:p>
            <a:pPr algn="ctr"/>
            <a:endParaRPr lang="en-IN" sz="1000" b="1" dirty="0">
              <a:solidFill>
                <a:schemeClr val="tx2"/>
              </a:solidFill>
              <a:latin typeface="Times New Roman" panose="02020603050405020304" pitchFamily="18" charset="0"/>
              <a:cs typeface="Times New Roman" panose="02020603050405020304" pitchFamily="18" charset="0"/>
            </a:endParaRPr>
          </a:p>
          <a:p>
            <a:pPr algn="ctr"/>
            <a:r>
              <a:rPr lang="en-IN" sz="2000" b="1" dirty="0" err="1">
                <a:solidFill>
                  <a:srgbClr val="C00000"/>
                </a:solidFill>
                <a:latin typeface="Times New Roman" panose="02020603050405020304" pitchFamily="18" charset="0"/>
                <a:cs typeface="Times New Roman" panose="02020603050405020304" pitchFamily="18" charset="0"/>
              </a:rPr>
              <a:t>Name:K.Vamsi</a:t>
            </a:r>
            <a:r>
              <a:rPr lang="en-IN" sz="2000" b="1" dirty="0">
                <a:solidFill>
                  <a:srgbClr val="C00000"/>
                </a:solidFill>
                <a:latin typeface="Times New Roman" panose="02020603050405020304" pitchFamily="18" charset="0"/>
                <a:cs typeface="Times New Roman" panose="02020603050405020304" pitchFamily="18" charset="0"/>
              </a:rPr>
              <a:t>  	               Roll No:19121A1558</a:t>
            </a:r>
          </a:p>
          <a:p>
            <a:pPr algn="ctr"/>
            <a:r>
              <a:rPr lang="en-IN" sz="2000" b="1" dirty="0" err="1">
                <a:solidFill>
                  <a:srgbClr val="C00000"/>
                </a:solidFill>
                <a:latin typeface="Times New Roman" panose="02020603050405020304" pitchFamily="18" charset="0"/>
                <a:cs typeface="Times New Roman" panose="02020603050405020304" pitchFamily="18" charset="0"/>
              </a:rPr>
              <a:t>Name:A.Pavan</a:t>
            </a:r>
            <a:r>
              <a:rPr lang="en-IN" sz="2000" b="1" dirty="0">
                <a:solidFill>
                  <a:srgbClr val="C00000"/>
                </a:solidFill>
                <a:latin typeface="Times New Roman" panose="02020603050405020304" pitchFamily="18" charset="0"/>
                <a:cs typeface="Times New Roman" panose="02020603050405020304" pitchFamily="18" charset="0"/>
              </a:rPr>
              <a:t> Kumar	 Roll No:19121A1502</a:t>
            </a:r>
          </a:p>
          <a:p>
            <a:pPr algn="ctr"/>
            <a:r>
              <a:rPr lang="en-IN" sz="2000" b="1" dirty="0" err="1">
                <a:solidFill>
                  <a:srgbClr val="C00000"/>
                </a:solidFill>
                <a:latin typeface="Times New Roman" panose="02020603050405020304" pitchFamily="18" charset="0"/>
                <a:cs typeface="Times New Roman" panose="02020603050405020304" pitchFamily="18" charset="0"/>
              </a:rPr>
              <a:t>Name:J.Santosh</a:t>
            </a:r>
            <a:r>
              <a:rPr lang="en-IN" sz="2000" b="1" dirty="0">
                <a:solidFill>
                  <a:srgbClr val="C00000"/>
                </a:solidFill>
                <a:latin typeface="Times New Roman" panose="02020603050405020304" pitchFamily="18" charset="0"/>
                <a:cs typeface="Times New Roman" panose="02020603050405020304" pitchFamily="18" charset="0"/>
              </a:rPr>
              <a:t>        	 Roll No:19121A1543</a:t>
            </a:r>
          </a:p>
          <a:p>
            <a:pPr algn="ctr"/>
            <a:r>
              <a:rPr lang="en-IN" sz="2000" b="1" dirty="0" err="1">
                <a:solidFill>
                  <a:srgbClr val="C00000"/>
                </a:solidFill>
                <a:latin typeface="Times New Roman" panose="02020603050405020304" pitchFamily="18" charset="0"/>
                <a:cs typeface="Times New Roman" panose="02020603050405020304" pitchFamily="18" charset="0"/>
              </a:rPr>
              <a:t>Name:K.Shashank</a:t>
            </a:r>
            <a:r>
              <a:rPr lang="en-IN" sz="2000" b="1" dirty="0">
                <a:solidFill>
                  <a:srgbClr val="C00000"/>
                </a:solidFill>
                <a:latin typeface="Times New Roman" panose="02020603050405020304" pitchFamily="18" charset="0"/>
                <a:cs typeface="Times New Roman" panose="02020603050405020304" pitchFamily="18" charset="0"/>
              </a:rPr>
              <a:t>	 Roll No:19121A1545</a:t>
            </a:r>
          </a:p>
          <a:p>
            <a:pPr algn="ctr"/>
            <a:r>
              <a:rPr lang="en-IN" sz="2000" b="1" dirty="0" err="1">
                <a:solidFill>
                  <a:srgbClr val="C00000"/>
                </a:solidFill>
                <a:latin typeface="Times New Roman" panose="02020603050405020304" pitchFamily="18" charset="0"/>
                <a:cs typeface="Times New Roman" panose="02020603050405020304" pitchFamily="18" charset="0"/>
              </a:rPr>
              <a:t>Name:G.Sreenivas</a:t>
            </a:r>
            <a:r>
              <a:rPr lang="en-IN" sz="2000" b="1" dirty="0">
                <a:solidFill>
                  <a:srgbClr val="C00000"/>
                </a:solidFill>
                <a:latin typeface="Times New Roman" panose="02020603050405020304" pitchFamily="18" charset="0"/>
                <a:cs typeface="Times New Roman" panose="02020603050405020304" pitchFamily="18" charset="0"/>
              </a:rPr>
              <a:t>	 Roll No:19121A1538</a:t>
            </a: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124200" y="3505200"/>
            <a:ext cx="3276600" cy="1143000"/>
          </a:xfrm>
          <a:prstGeom prst="rect">
            <a:avLst/>
          </a:prstGeom>
          <a:noFill/>
          <a:ln w="9525">
            <a:noFill/>
            <a:miter lim="800000"/>
            <a:headEnd/>
            <a:tailEnd/>
          </a:ln>
        </p:spPr>
      </p:pic>
      <p:sp>
        <p:nvSpPr>
          <p:cNvPr id="7" name="Rectangle 6"/>
          <p:cNvSpPr/>
          <p:nvPr/>
        </p:nvSpPr>
        <p:spPr>
          <a:xfrm>
            <a:off x="4648200" y="5112658"/>
            <a:ext cx="4222750" cy="1292662"/>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HOD:</a:t>
            </a:r>
          </a:p>
          <a:p>
            <a:r>
              <a:rPr lang="en-IN" sz="2000" b="1" dirty="0">
                <a:solidFill>
                  <a:srgbClr val="0070C0"/>
                </a:solidFill>
                <a:latin typeface="Times New Roman" panose="02020603050405020304" pitchFamily="18" charset="0"/>
                <a:cs typeface="Times New Roman" panose="02020603050405020304" pitchFamily="18" charset="0"/>
              </a:rPr>
              <a:t>Dr. B. </a:t>
            </a:r>
            <a:r>
              <a:rPr lang="en-IN" sz="2000" b="1" dirty="0" err="1">
                <a:solidFill>
                  <a:srgbClr val="0070C0"/>
                </a:solidFill>
                <a:latin typeface="Times New Roman" panose="02020603050405020304" pitchFamily="18" charset="0"/>
                <a:cs typeface="Times New Roman" panose="02020603050405020304" pitchFamily="18" charset="0"/>
              </a:rPr>
              <a:t>Raveendra</a:t>
            </a:r>
            <a:r>
              <a:rPr lang="en-IN" sz="2000" b="1" dirty="0">
                <a:solidFill>
                  <a:srgbClr val="0070C0"/>
                </a:solidFill>
                <a:latin typeface="Times New Roman" panose="02020603050405020304" pitchFamily="18" charset="0"/>
                <a:cs typeface="Times New Roman" panose="02020603050405020304" pitchFamily="18" charset="0"/>
              </a:rPr>
              <a:t> </a:t>
            </a:r>
            <a:r>
              <a:rPr lang="en-IN" sz="2000" b="1" dirty="0" err="1">
                <a:solidFill>
                  <a:srgbClr val="0070C0"/>
                </a:solidFill>
                <a:latin typeface="Times New Roman" panose="02020603050405020304" pitchFamily="18" charset="0"/>
                <a:cs typeface="Times New Roman" panose="02020603050405020304" pitchFamily="18" charset="0"/>
              </a:rPr>
              <a:t>Babu</a:t>
            </a:r>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DEAN -Computer Sciences</a:t>
            </a:r>
          </a:p>
          <a:p>
            <a:r>
              <a:rPr lang="en-IN" b="1" dirty="0" err="1">
                <a:solidFill>
                  <a:srgbClr val="0070C0"/>
                </a:solidFill>
                <a:latin typeface="Times New Roman" panose="02020603050405020304" pitchFamily="18" charset="0"/>
                <a:cs typeface="Times New Roman" panose="02020603050405020304" pitchFamily="18" charset="0"/>
              </a:rPr>
              <a:t>Sree</a:t>
            </a:r>
            <a:r>
              <a:rPr lang="en-IN" b="1" dirty="0">
                <a:solidFill>
                  <a:srgbClr val="0070C0"/>
                </a:solidFill>
                <a:latin typeface="Times New Roman" panose="02020603050405020304" pitchFamily="18" charset="0"/>
                <a:cs typeface="Times New Roman" panose="02020603050405020304" pitchFamily="18" charset="0"/>
              </a:rPr>
              <a:t> </a:t>
            </a:r>
            <a:r>
              <a:rPr lang="en-IN" b="1" dirty="0" err="1">
                <a:solidFill>
                  <a:srgbClr val="0070C0"/>
                </a:solidFill>
                <a:latin typeface="Times New Roman" panose="02020603050405020304" pitchFamily="18" charset="0"/>
                <a:cs typeface="Times New Roman" panose="02020603050405020304" pitchFamily="18" charset="0"/>
              </a:rPr>
              <a:t>Vidyanikethan</a:t>
            </a:r>
            <a:r>
              <a:rPr lang="en-IN" b="1" dirty="0">
                <a:solidFill>
                  <a:srgbClr val="0070C0"/>
                </a:solidFill>
                <a:latin typeface="Times New Roman" panose="02020603050405020304" pitchFamily="18" charset="0"/>
                <a:cs typeface="Times New Roman" panose="02020603050405020304" pitchFamily="18" charset="0"/>
              </a:rPr>
              <a:t> Engineering College</a:t>
            </a:r>
          </a:p>
        </p:txBody>
      </p:sp>
      <p:sp>
        <p:nvSpPr>
          <p:cNvPr id="12" name="Rectangle 11"/>
          <p:cNvSpPr/>
          <p:nvPr/>
        </p:nvSpPr>
        <p:spPr>
          <a:xfrm>
            <a:off x="2057400" y="4648200"/>
            <a:ext cx="53340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Tree>
    <p:extLst>
      <p:ext uri="{BB962C8B-B14F-4D97-AF65-F5344CB8AC3E}">
        <p14:creationId xmlns:p14="http://schemas.microsoft.com/office/powerpoint/2010/main" val="340280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lnSpcReduction="10000"/>
          </a:bodyPr>
          <a:lstStyle/>
          <a:p>
            <a:r>
              <a:rPr lang="en-US" dirty="0">
                <a:hlinkClick r:id="rId2"/>
              </a:rPr>
              <a:t>https://www.w3schools.com</a:t>
            </a:r>
            <a:endParaRPr lang="en-US" dirty="0"/>
          </a:p>
          <a:p>
            <a:endParaRPr lang="en-US" dirty="0"/>
          </a:p>
          <a:p>
            <a:r>
              <a:rPr lang="en-US" dirty="0">
                <a:hlinkClick r:id="rId3"/>
              </a:rPr>
              <a:t>https://www.geeksforgeeks.com</a:t>
            </a:r>
            <a:endParaRPr lang="en-US" dirty="0"/>
          </a:p>
          <a:p>
            <a:endParaRPr lang="en-US" dirty="0"/>
          </a:p>
          <a:p>
            <a:r>
              <a:rPr lang="en-US" dirty="0">
                <a:hlinkClick r:id="rId4"/>
              </a:rPr>
              <a:t>https://www.tutorialspoint.com</a:t>
            </a:r>
            <a:endParaRPr lang="en-US" dirty="0"/>
          </a:p>
          <a:p>
            <a:endParaRPr lang="en-US" dirty="0"/>
          </a:p>
          <a:p>
            <a:r>
              <a:rPr lang="en-US" sz="3000" dirty="0"/>
              <a:t>PHP : The complete reference written by Steven </a:t>
            </a:r>
            <a:r>
              <a:rPr lang="en-US" sz="3000" dirty="0" err="1"/>
              <a:t>Holzner</a:t>
            </a:r>
            <a:r>
              <a:rPr lang="en-US" sz="3000" dirty="0"/>
              <a:t> published by </a:t>
            </a:r>
            <a:r>
              <a:rPr lang="en-US" sz="3000"/>
              <a:t>“TATA MCG </a:t>
            </a:r>
            <a:r>
              <a:rPr lang="en-US" sz="3000" dirty="0"/>
              <a:t>RAW- HILL” in 2008.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a:p>
            <a:pPr algn="ctr">
              <a:spcBef>
                <a:spcPct val="0"/>
              </a:spcBef>
              <a:buNone/>
            </a:pPr>
            <a:r>
              <a:rPr lang="en-US" sz="3600" b="1" dirty="0">
                <a:solidFill>
                  <a:srgbClr val="FF0000"/>
                </a:solidFill>
                <a:latin typeface="Times New Roman" panose="02020603050405020304" pitchFamily="18" charset="0"/>
                <a:ea typeface="+mj-ea"/>
                <a:cs typeface="Times New Roman" panose="02020603050405020304" pitchFamily="18" charset="0"/>
              </a:rPr>
              <a:t>Queries</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latin typeface="Times New Roman" panose="02020603050405020304" pitchFamily="18" charset="0"/>
              <a:cs typeface="Times New Roman" panose="02020603050405020304" pitchFamily="18" charset="0"/>
            </a:endParaRPr>
          </a:p>
          <a:p>
            <a:pPr algn="ctr">
              <a:buNone/>
            </a:pPr>
            <a:endParaRPr lang="en-IN" dirty="0">
              <a:latin typeface="Times New Roman" panose="02020603050405020304" pitchFamily="18" charset="0"/>
              <a:cs typeface="Times New Roman" panose="02020603050405020304" pitchFamily="18" charset="0"/>
            </a:endParaRPr>
          </a:p>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838200"/>
            <a:ext cx="8229600" cy="5791200"/>
          </a:xfrm>
        </p:spPr>
        <p:txBody>
          <a:bodyPr>
            <a:noAutofit/>
          </a:bodyPr>
          <a:lstStyle/>
          <a:p>
            <a:pPr marL="0" indent="0">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System Requirements </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Societal Applications</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References</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2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Abstract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00600"/>
          </a:xfrm>
        </p:spPr>
        <p:txBody>
          <a:bodyPr>
            <a:noAutofit/>
          </a:bodyPr>
          <a:lstStyle/>
          <a:p>
            <a:pPr marL="0" indent="0" algn="just">
              <a:buNone/>
            </a:pPr>
            <a:r>
              <a:rPr lang="en-US" sz="2800" dirty="0"/>
              <a:t>Event management system is a convenient approach to register and view events within the campus according to the user’s interest and desired time. These events may be of the type including technical, non-technical, curriculum and co-curriculum activities. The issues in our college event  management in existing system are time consumption, disturbance for event announcement in class, lack of awareness about events, poor participation, number of beneficiaries, exhibiting the pamphlets in the notice where lots of students don’t observe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4135C-4E43-4B86-B3A4-BEFCA41C7538}"/>
              </a:ext>
            </a:extLst>
          </p:cNvPr>
          <p:cNvSpPr>
            <a:spLocks noGrp="1"/>
          </p:cNvSpPr>
          <p:nvPr>
            <p:ph idx="1"/>
          </p:nvPr>
        </p:nvSpPr>
        <p:spPr>
          <a:xfrm>
            <a:off x="304800" y="533400"/>
            <a:ext cx="8229600" cy="5943600"/>
          </a:xfrm>
        </p:spPr>
        <p:txBody>
          <a:bodyPr>
            <a:noAutofit/>
          </a:bodyPr>
          <a:lstStyle/>
          <a:p>
            <a:pPr marL="0" indent="0" algn="just">
              <a:buNone/>
            </a:pPr>
            <a:r>
              <a:rPr lang="en-US" sz="2800" dirty="0"/>
              <a:t>The approach for the above issues can be solved by building an app or website and uploading the information about events in the app, so that users can get notification about events through the app. In this project, we aim to develop an app to resolve above issues. This app consists of sign-up, event and report modules. Users can access this app through registration process. In this app all the events have the registrations URL’s, time and venue .The one and only required task is to make sure all the students in the organization get registered. This application will provide a way to pass the information all over the organization in a short time.</a:t>
            </a:r>
          </a:p>
        </p:txBody>
      </p:sp>
    </p:spTree>
    <p:extLst>
      <p:ext uri="{BB962C8B-B14F-4D97-AF65-F5344CB8AC3E}">
        <p14:creationId xmlns:p14="http://schemas.microsoft.com/office/powerpoint/2010/main" val="28558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fontScale="85000" lnSpcReduction="10000"/>
          </a:bodyPr>
          <a:lstStyle/>
          <a:p>
            <a:r>
              <a:rPr lang="en-US" dirty="0"/>
              <a:t>To reduce the time consumption of explaining about the events from person to person.</a:t>
            </a:r>
          </a:p>
          <a:p>
            <a:endParaRPr lang="en-US" dirty="0"/>
          </a:p>
          <a:p>
            <a:r>
              <a:rPr lang="en-US" dirty="0"/>
              <a:t>To improve the no. of participants count.</a:t>
            </a:r>
          </a:p>
          <a:p>
            <a:endParaRPr lang="en-US" dirty="0"/>
          </a:p>
          <a:p>
            <a:r>
              <a:rPr lang="en-US" dirty="0"/>
              <a:t>To improve all the events, without any interruptions in time , date and venue of the event.</a:t>
            </a:r>
          </a:p>
          <a:p>
            <a:endParaRPr lang="en-US" dirty="0"/>
          </a:p>
          <a:p>
            <a:r>
              <a:rPr lang="en-US" dirty="0"/>
              <a:t>To achieve fast and accurate delivery of the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6477000"/>
          </a:xfrm>
        </p:spPr>
        <p:txBody>
          <a:bodyPr>
            <a:noAutofit/>
          </a:bodyPr>
          <a:lstStyle/>
          <a:p>
            <a:pPr marL="0" indent="0" algn="just">
              <a:buNone/>
            </a:pPr>
            <a:r>
              <a:rPr lang="en-US" sz="2800" dirty="0"/>
              <a:t>Event management is a process of organizing a professional and focus event. It involves visualizing concept, planning, organizing and executing events such as, musical concerts, sport events, educational events etc. Event management is the application of project management to the creation and development of large scale events. In the process of planning and coordinating the events is usually referred as event planning and which can include budgeting, scheduling, site selection, acquiring necessary permits event security and emergency plans. An event refers to a social gatherings or activities such as festival, ceremony and a party.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11628-CADE-4C96-9E73-DC95569F042D}"/>
              </a:ext>
            </a:extLst>
          </p:cNvPr>
          <p:cNvSpPr>
            <a:spLocks noGrp="1"/>
          </p:cNvSpPr>
          <p:nvPr>
            <p:ph idx="1"/>
          </p:nvPr>
        </p:nvSpPr>
        <p:spPr>
          <a:xfrm>
            <a:off x="228600" y="152400"/>
            <a:ext cx="8305800" cy="6553200"/>
          </a:xfrm>
        </p:spPr>
        <p:txBody>
          <a:bodyPr>
            <a:noAutofit/>
          </a:bodyPr>
          <a:lstStyle/>
          <a:p>
            <a:pPr marL="0" indent="0" algn="just">
              <a:buNone/>
            </a:pPr>
            <a:r>
              <a:rPr lang="en-US" sz="2800" dirty="0"/>
              <a:t>In order to organize those large events we need perfect planning and make sure that we pass the information to larger community. The event management app is to organize the event with in the campus . This events may be of the type technical and non-technical events. This  app consists of three modules i.e., signup, events and report. In signup module the stakeholders who wants to access the app needs to register on the app by entering the basic details. In event module there are list of events displayed. The students who wants to participate in the event can be registered through the link triggered in the event module. All the information about the events such as URL's, time and venue details is displayed in event module . This app helps to conduct events in a smart and simple way.</a:t>
            </a:r>
          </a:p>
        </p:txBody>
      </p:sp>
    </p:spTree>
    <p:extLst>
      <p:ext uri="{BB962C8B-B14F-4D97-AF65-F5344CB8AC3E}">
        <p14:creationId xmlns:p14="http://schemas.microsoft.com/office/powerpoint/2010/main" val="68633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a:xfrm>
            <a:off x="304800" y="1219200"/>
            <a:ext cx="8382000" cy="5181600"/>
          </a:xfrm>
        </p:spPr>
        <p:txBody>
          <a:bodyPr>
            <a:normAutofit fontScale="77500" lnSpcReduction="20000"/>
          </a:bodyPr>
          <a:lstStyle/>
          <a:p>
            <a:r>
              <a:rPr lang="en-US" dirty="0"/>
              <a:t>RAM-4Gb (minimum)</a:t>
            </a:r>
          </a:p>
          <a:p>
            <a:endParaRPr lang="en-US" dirty="0"/>
          </a:p>
          <a:p>
            <a:r>
              <a:rPr lang="en-US" dirty="0"/>
              <a:t>Internet connection required</a:t>
            </a:r>
          </a:p>
          <a:p>
            <a:endParaRPr lang="en-US" dirty="0"/>
          </a:p>
          <a:p>
            <a:r>
              <a:rPr lang="en-US" dirty="0"/>
              <a:t>Operating system- windows 10 and above</a:t>
            </a:r>
          </a:p>
          <a:p>
            <a:endParaRPr lang="en-US" dirty="0"/>
          </a:p>
          <a:p>
            <a:r>
              <a:rPr lang="en-US" dirty="0"/>
              <a:t>Front end- HTML, CSS, Boot </a:t>
            </a:r>
            <a:r>
              <a:rPr lang="en-US" dirty="0" err="1"/>
              <a:t>Strap,Java</a:t>
            </a:r>
            <a:endParaRPr lang="en-US" dirty="0"/>
          </a:p>
          <a:p>
            <a:endParaRPr lang="en-US" dirty="0"/>
          </a:p>
          <a:p>
            <a:r>
              <a:rPr lang="en-US" dirty="0"/>
              <a:t>Middle Ware : </a:t>
            </a:r>
            <a:r>
              <a:rPr lang="en-US" dirty="0" err="1"/>
              <a:t>PHP,JavaScript</a:t>
            </a:r>
            <a:endParaRPr lang="en-US" dirty="0"/>
          </a:p>
          <a:p>
            <a:endParaRPr lang="en-US" dirty="0"/>
          </a:p>
          <a:p>
            <a:r>
              <a:rPr lang="en-US" dirty="0"/>
              <a:t>Back End : MySQL</a:t>
            </a:r>
          </a:p>
          <a:p>
            <a:pPr marL="0" indent="0">
              <a:buNone/>
            </a:pPr>
            <a:endParaRPr lang="en-US" dirty="0"/>
          </a:p>
          <a:p>
            <a:r>
              <a:rPr lang="en-US" dirty="0"/>
              <a:t>Tool :PhoneGap</a:t>
            </a:r>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Societal Applications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t>It reduces time consumption in the organization.</a:t>
            </a:r>
          </a:p>
          <a:p>
            <a:endParaRPr lang="en-US" sz="2800" dirty="0"/>
          </a:p>
          <a:p>
            <a:pPr algn="just"/>
            <a:r>
              <a:rPr lang="en-US" sz="2800" dirty="0"/>
              <a:t>It avoids miss communication and miss understanding regarding the events in the organization.</a:t>
            </a:r>
          </a:p>
          <a:p>
            <a:pPr algn="just"/>
            <a:endParaRPr lang="en-US" sz="2800" dirty="0"/>
          </a:p>
          <a:p>
            <a:pPr algn="just"/>
            <a:r>
              <a:rPr lang="en-US" sz="2800" dirty="0"/>
              <a:t>It reaches entire organization in one shot.</a:t>
            </a:r>
          </a:p>
          <a:p>
            <a:pPr algn="just"/>
            <a:endParaRPr lang="en-US" sz="2800" dirty="0"/>
          </a:p>
          <a:p>
            <a:pPr algn="just"/>
            <a:r>
              <a:rPr lang="en-US" sz="2800" dirty="0"/>
              <a:t>It reduces the culture of notices and pamphlets.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1782</TotalTime>
  <Words>771</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A Socially Relevant Project -I Presentation on COLLEGE EVENT MANAGEMENT</vt:lpstr>
      <vt:lpstr>CONTENTS</vt:lpstr>
      <vt:lpstr>Abstract</vt:lpstr>
      <vt:lpstr>PowerPoint Presentation</vt:lpstr>
      <vt:lpstr>Objectives</vt:lpstr>
      <vt:lpstr>Introduction</vt:lpstr>
      <vt:lpstr>PowerPoint Presentation</vt:lpstr>
      <vt:lpstr>System Requirements </vt:lpstr>
      <vt:lpstr>Societal Applications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vamsi kongara</cp:lastModifiedBy>
  <cp:revision>166</cp:revision>
  <dcterms:created xsi:type="dcterms:W3CDTF">2018-02-12T04:29:38Z</dcterms:created>
  <dcterms:modified xsi:type="dcterms:W3CDTF">2022-03-25T05:31:22Z</dcterms:modified>
</cp:coreProperties>
</file>