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C324-BE8A-454D-A7F0-FE3E6171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816" y="1544716"/>
            <a:ext cx="3453413" cy="1357006"/>
          </a:xfrm>
        </p:spPr>
        <p:txBody>
          <a:bodyPr/>
          <a:lstStyle/>
          <a:p>
            <a:r>
              <a:rPr lang="en-IN" sz="6600" u="sng" dirty="0"/>
              <a:t>TASK-1: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BE1D1-9613-4453-9F2B-93D74D00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816" y="3080551"/>
            <a:ext cx="8046763" cy="1961965"/>
          </a:xfrm>
        </p:spPr>
        <p:txBody>
          <a:bodyPr>
            <a:noAutofit/>
          </a:bodyPr>
          <a:lstStyle/>
          <a:p>
            <a:r>
              <a:rPr lang="en-IN" sz="3600" dirty="0"/>
              <a:t>TO IDENTIFY HOW MANY PATIENTS DETECTED WITH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6993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88226-63E8-46E2-BCF3-D08CDAE1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27" t="1167" r="5719" b="11389"/>
          <a:stretch/>
        </p:blipFill>
        <p:spPr>
          <a:xfrm>
            <a:off x="976543" y="721311"/>
            <a:ext cx="10492541" cy="5415378"/>
          </a:xfrm>
        </p:spPr>
      </p:pic>
    </p:spTree>
    <p:extLst>
      <p:ext uri="{BB962C8B-B14F-4D97-AF65-F5344CB8AC3E}">
        <p14:creationId xmlns:p14="http://schemas.microsoft.com/office/powerpoint/2010/main" val="221322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E0037-0295-4061-A1B1-0FF2A700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1" t="1739" r="5593" b="11481"/>
          <a:stretch/>
        </p:blipFill>
        <p:spPr>
          <a:xfrm>
            <a:off x="898815" y="751272"/>
            <a:ext cx="10786164" cy="5355455"/>
          </a:xfrm>
        </p:spPr>
      </p:pic>
    </p:spTree>
    <p:extLst>
      <p:ext uri="{BB962C8B-B14F-4D97-AF65-F5344CB8AC3E}">
        <p14:creationId xmlns:p14="http://schemas.microsoft.com/office/powerpoint/2010/main" val="13559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6567E-7482-4F96-82C3-66EE6655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4" t="2968" r="5614" b="12267"/>
          <a:stretch/>
        </p:blipFill>
        <p:spPr>
          <a:xfrm>
            <a:off x="909594" y="714958"/>
            <a:ext cx="10995361" cy="5428084"/>
          </a:xfrm>
        </p:spPr>
      </p:pic>
    </p:spTree>
    <p:extLst>
      <p:ext uri="{BB962C8B-B14F-4D97-AF65-F5344CB8AC3E}">
        <p14:creationId xmlns:p14="http://schemas.microsoft.com/office/powerpoint/2010/main" val="39651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62BAD-351B-400C-8D04-19CD9F4C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8" t="1575" r="3038" b="4394"/>
          <a:stretch/>
        </p:blipFill>
        <p:spPr>
          <a:xfrm>
            <a:off x="994299" y="676922"/>
            <a:ext cx="10809907" cy="5504155"/>
          </a:xfrm>
        </p:spPr>
      </p:pic>
    </p:spTree>
    <p:extLst>
      <p:ext uri="{BB962C8B-B14F-4D97-AF65-F5344CB8AC3E}">
        <p14:creationId xmlns:p14="http://schemas.microsoft.com/office/powerpoint/2010/main" val="268688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F5FB0-AEBC-4A2A-BF8B-C4779BE00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7" t="2357" r="3159" b="3987"/>
          <a:stretch/>
        </p:blipFill>
        <p:spPr>
          <a:xfrm>
            <a:off x="833678" y="639193"/>
            <a:ext cx="11126117" cy="5610688"/>
          </a:xfrm>
        </p:spPr>
      </p:pic>
    </p:spTree>
    <p:extLst>
      <p:ext uri="{BB962C8B-B14F-4D97-AF65-F5344CB8AC3E}">
        <p14:creationId xmlns:p14="http://schemas.microsoft.com/office/powerpoint/2010/main" val="32289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D27CA-0AA7-4A56-B6C4-D5EA1FD5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28" t="2068" r="3606" b="8098"/>
          <a:stretch/>
        </p:blipFill>
        <p:spPr>
          <a:xfrm>
            <a:off x="1061713" y="658057"/>
            <a:ext cx="10855037" cy="5541885"/>
          </a:xfrm>
        </p:spPr>
      </p:pic>
    </p:spTree>
    <p:extLst>
      <p:ext uri="{BB962C8B-B14F-4D97-AF65-F5344CB8AC3E}">
        <p14:creationId xmlns:p14="http://schemas.microsoft.com/office/powerpoint/2010/main" val="318322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4FF63-9DB4-482C-BACB-87929448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3" t="2611" r="1231" b="6449"/>
          <a:stretch/>
        </p:blipFill>
        <p:spPr>
          <a:xfrm>
            <a:off x="909679" y="741840"/>
            <a:ext cx="10822886" cy="5374320"/>
          </a:xfrm>
        </p:spPr>
      </p:pic>
    </p:spTree>
    <p:extLst>
      <p:ext uri="{BB962C8B-B14F-4D97-AF65-F5344CB8AC3E}">
        <p14:creationId xmlns:p14="http://schemas.microsoft.com/office/powerpoint/2010/main" val="4689634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{FF8B3324-458D-4433-A9B8-9C7F5B35CD09}tf10001105</Template>
  <TotalTime>19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TASK-1: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TASK-1:</dc:title>
  <dc:creator>Saipavan Tanneru</dc:creator>
  <cp:lastModifiedBy>Saipavan Tanneru</cp:lastModifiedBy>
  <cp:revision>3</cp:revision>
  <dcterms:created xsi:type="dcterms:W3CDTF">2020-10-16T07:26:39Z</dcterms:created>
  <dcterms:modified xsi:type="dcterms:W3CDTF">2020-10-16T07:46:33Z</dcterms:modified>
</cp:coreProperties>
</file>