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7263-CFBA-4AD5-B429-7C1C6AA0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8372" y="1260628"/>
            <a:ext cx="7009374" cy="1276645"/>
          </a:xfrm>
        </p:spPr>
        <p:txBody>
          <a:bodyPr/>
          <a:lstStyle/>
          <a:p>
            <a:r>
              <a:rPr lang="en-IN" sz="6600" u="sng" dirty="0"/>
              <a:t>TASK-2: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BADB1-2732-4F24-957C-E8EC35BC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757" y="2537273"/>
            <a:ext cx="8575829" cy="3250968"/>
          </a:xfrm>
        </p:spPr>
        <p:txBody>
          <a:bodyPr>
            <a:noAutofit/>
          </a:bodyPr>
          <a:lstStyle/>
          <a:p>
            <a:r>
              <a:rPr lang="en-IN" sz="3600" dirty="0"/>
              <a:t>TO IDENTIFY AGE GROUP WHICH IS HAVING HIGH PROBABILITY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283073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359D0-95B3-4F3D-A6D1-F9CE0531C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51" b="6424"/>
          <a:stretch/>
        </p:blipFill>
        <p:spPr>
          <a:xfrm>
            <a:off x="1173814" y="612559"/>
            <a:ext cx="10500322" cy="5678904"/>
          </a:xfrm>
        </p:spPr>
      </p:pic>
    </p:spTree>
    <p:extLst>
      <p:ext uri="{BB962C8B-B14F-4D97-AF65-F5344CB8AC3E}">
        <p14:creationId xmlns:p14="http://schemas.microsoft.com/office/powerpoint/2010/main" val="168319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7DF8C-1DF1-4415-A524-A77E7CF7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4" b="939"/>
          <a:stretch/>
        </p:blipFill>
        <p:spPr>
          <a:xfrm>
            <a:off x="1041307" y="401714"/>
            <a:ext cx="10858384" cy="6054571"/>
          </a:xfrm>
        </p:spPr>
      </p:pic>
    </p:spTree>
    <p:extLst>
      <p:ext uri="{BB962C8B-B14F-4D97-AF65-F5344CB8AC3E}">
        <p14:creationId xmlns:p14="http://schemas.microsoft.com/office/powerpoint/2010/main" val="7315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75176-E66C-4404-94FB-41920FE31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9" r="1818" b="2886"/>
          <a:stretch/>
        </p:blipFill>
        <p:spPr>
          <a:xfrm>
            <a:off x="988758" y="399495"/>
            <a:ext cx="10854226" cy="5923625"/>
          </a:xfrm>
        </p:spPr>
      </p:pic>
    </p:spTree>
    <p:extLst>
      <p:ext uri="{BB962C8B-B14F-4D97-AF65-F5344CB8AC3E}">
        <p14:creationId xmlns:p14="http://schemas.microsoft.com/office/powerpoint/2010/main" val="408909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0E65E-FF47-45B9-BF5A-01B038B76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3" r="414" b="1574"/>
          <a:stretch/>
        </p:blipFill>
        <p:spPr>
          <a:xfrm>
            <a:off x="981883" y="477814"/>
            <a:ext cx="10897444" cy="6020640"/>
          </a:xfrm>
        </p:spPr>
      </p:pic>
    </p:spTree>
    <p:extLst>
      <p:ext uri="{BB962C8B-B14F-4D97-AF65-F5344CB8AC3E}">
        <p14:creationId xmlns:p14="http://schemas.microsoft.com/office/powerpoint/2010/main" val="67801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BD0C4-5800-4C09-827A-821C772A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1" r="1493"/>
          <a:stretch/>
        </p:blipFill>
        <p:spPr>
          <a:xfrm>
            <a:off x="896576" y="441664"/>
            <a:ext cx="10951530" cy="5974672"/>
          </a:xfrm>
        </p:spPr>
      </p:pic>
    </p:spTree>
    <p:extLst>
      <p:ext uri="{BB962C8B-B14F-4D97-AF65-F5344CB8AC3E}">
        <p14:creationId xmlns:p14="http://schemas.microsoft.com/office/powerpoint/2010/main" val="39767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5E1B4-55DA-47C1-9978-EE9564C13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9" t="1143" r="1459" b="1314"/>
          <a:stretch/>
        </p:blipFill>
        <p:spPr>
          <a:xfrm>
            <a:off x="1020931" y="459419"/>
            <a:ext cx="10896979" cy="5939162"/>
          </a:xfrm>
        </p:spPr>
      </p:pic>
    </p:spTree>
    <p:extLst>
      <p:ext uri="{BB962C8B-B14F-4D97-AF65-F5344CB8AC3E}">
        <p14:creationId xmlns:p14="http://schemas.microsoft.com/office/powerpoint/2010/main" val="1473984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{FF8B3324-458D-4433-A9B8-9C7F5B35CD09}tf10001105</Template>
  <TotalTime>10</TotalTime>
  <Words>15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TASK-2: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TASK-2:</dc:title>
  <dc:creator>Saipavan Tanneru</dc:creator>
  <cp:lastModifiedBy>Saipavan Tanneru</cp:lastModifiedBy>
  <cp:revision>2</cp:revision>
  <dcterms:created xsi:type="dcterms:W3CDTF">2020-10-16T07:46:42Z</dcterms:created>
  <dcterms:modified xsi:type="dcterms:W3CDTF">2020-10-16T07:57:30Z</dcterms:modified>
</cp:coreProperties>
</file>