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4"/>
  </p:notesMasterIdLst>
  <p:sldIdLst>
    <p:sldId id="284" r:id="rId2"/>
    <p:sldId id="260" r:id="rId3"/>
    <p:sldId id="261" r:id="rId4"/>
    <p:sldId id="258" r:id="rId5"/>
    <p:sldId id="259" r:id="rId6"/>
    <p:sldId id="262" r:id="rId7"/>
    <p:sldId id="263" r:id="rId8"/>
    <p:sldId id="264" r:id="rId9"/>
    <p:sldId id="268" r:id="rId10"/>
    <p:sldId id="265" r:id="rId11"/>
    <p:sldId id="266" r:id="rId12"/>
    <p:sldId id="267" r:id="rId13"/>
    <p:sldId id="286" r:id="rId14"/>
    <p:sldId id="287" r:id="rId15"/>
    <p:sldId id="288" r:id="rId16"/>
    <p:sldId id="269" r:id="rId17"/>
    <p:sldId id="270" r:id="rId18"/>
    <p:sldId id="271" r:id="rId19"/>
    <p:sldId id="272" r:id="rId20"/>
    <p:sldId id="273" r:id="rId21"/>
    <p:sldId id="274" r:id="rId22"/>
    <p:sldId id="275" r:id="rId23"/>
    <p:sldId id="289" r:id="rId24"/>
    <p:sldId id="290" r:id="rId25"/>
    <p:sldId id="276" r:id="rId26"/>
    <p:sldId id="277" r:id="rId27"/>
    <p:sldId id="278" r:id="rId28"/>
    <p:sldId id="279" r:id="rId29"/>
    <p:sldId id="280" r:id="rId30"/>
    <p:sldId id="281" r:id="rId31"/>
    <p:sldId id="282" r:id="rId32"/>
    <p:sldId id="283" r:id="rId33"/>
  </p:sldIdLst>
  <p:sldSz cx="10058400" cy="7772400"/>
  <p:notesSz cx="7010400" cy="9296400"/>
  <p:defaultTextStyle>
    <a:defPPr lvl="0">
      <a:defRPr lang="en-US"/>
    </a:defPPr>
    <a:lvl1pPr lvl="0" algn="l" rtl="0" eaLnBrk="0" fontAlgn="base" hangingPunct="0">
      <a:spcBef>
        <a:spcPct val="0"/>
      </a:spcBef>
      <a:spcAft>
        <a:spcPct val="0"/>
      </a:spcAft>
      <a:defRPr sz="2500" kern="1200">
        <a:solidFill>
          <a:schemeClr val="tx1"/>
        </a:solidFill>
        <a:latin typeface="Times New Roman" pitchFamily="18" charset="0"/>
        <a:ea typeface="+mn-ea"/>
        <a:cs typeface="+mn-cs"/>
      </a:defRPr>
    </a:lvl1pPr>
    <a:lvl2pPr marL="457200" lvl="1" algn="l" rtl="0" eaLnBrk="0" fontAlgn="base" hangingPunct="0">
      <a:spcBef>
        <a:spcPct val="0"/>
      </a:spcBef>
      <a:spcAft>
        <a:spcPct val="0"/>
      </a:spcAft>
      <a:defRPr sz="2500" kern="1200">
        <a:solidFill>
          <a:schemeClr val="tx1"/>
        </a:solidFill>
        <a:latin typeface="Times New Roman" pitchFamily="18" charset="0"/>
        <a:ea typeface="+mn-ea"/>
        <a:cs typeface="+mn-cs"/>
      </a:defRPr>
    </a:lvl2pPr>
    <a:lvl3pPr marL="914400" lvl="2" algn="l" rtl="0" eaLnBrk="0" fontAlgn="base" hangingPunct="0">
      <a:spcBef>
        <a:spcPct val="0"/>
      </a:spcBef>
      <a:spcAft>
        <a:spcPct val="0"/>
      </a:spcAft>
      <a:defRPr sz="2500" kern="1200">
        <a:solidFill>
          <a:schemeClr val="tx1"/>
        </a:solidFill>
        <a:latin typeface="Times New Roman" pitchFamily="18" charset="0"/>
        <a:ea typeface="+mn-ea"/>
        <a:cs typeface="+mn-cs"/>
      </a:defRPr>
    </a:lvl3pPr>
    <a:lvl4pPr marL="1371600" lvl="3" algn="l" rtl="0" eaLnBrk="0" fontAlgn="base" hangingPunct="0">
      <a:spcBef>
        <a:spcPct val="0"/>
      </a:spcBef>
      <a:spcAft>
        <a:spcPct val="0"/>
      </a:spcAft>
      <a:defRPr sz="2500" kern="1200">
        <a:solidFill>
          <a:schemeClr val="tx1"/>
        </a:solidFill>
        <a:latin typeface="Times New Roman" pitchFamily="18" charset="0"/>
        <a:ea typeface="+mn-ea"/>
        <a:cs typeface="+mn-cs"/>
      </a:defRPr>
    </a:lvl4pPr>
    <a:lvl5pPr marL="1828800" lvl="4" algn="l" rtl="0" eaLnBrk="0" fontAlgn="base" hangingPunct="0">
      <a:spcBef>
        <a:spcPct val="0"/>
      </a:spcBef>
      <a:spcAft>
        <a:spcPct val="0"/>
      </a:spcAft>
      <a:defRPr sz="2500" kern="1200">
        <a:solidFill>
          <a:schemeClr val="tx1"/>
        </a:solidFill>
        <a:latin typeface="Times New Roman" pitchFamily="18" charset="0"/>
        <a:ea typeface="+mn-ea"/>
        <a:cs typeface="+mn-cs"/>
      </a:defRPr>
    </a:lvl5pPr>
    <a:lvl6pPr marL="2286000" lvl="5" algn="l" defTabSz="914400" rtl="0" eaLnBrk="1" latinLnBrk="0" hangingPunct="1">
      <a:defRPr sz="2500" kern="1200">
        <a:solidFill>
          <a:schemeClr val="tx1"/>
        </a:solidFill>
        <a:latin typeface="Times New Roman" pitchFamily="18" charset="0"/>
        <a:ea typeface="+mn-ea"/>
        <a:cs typeface="+mn-cs"/>
      </a:defRPr>
    </a:lvl6pPr>
    <a:lvl7pPr marL="2743200" lvl="6" algn="l" defTabSz="914400" rtl="0" eaLnBrk="1" latinLnBrk="0" hangingPunct="1">
      <a:defRPr sz="2500" kern="1200">
        <a:solidFill>
          <a:schemeClr val="tx1"/>
        </a:solidFill>
        <a:latin typeface="Times New Roman" pitchFamily="18" charset="0"/>
        <a:ea typeface="+mn-ea"/>
        <a:cs typeface="+mn-cs"/>
      </a:defRPr>
    </a:lvl7pPr>
    <a:lvl8pPr marL="3200400" lvl="7" algn="l" defTabSz="914400" rtl="0" eaLnBrk="1" latinLnBrk="0" hangingPunct="1">
      <a:defRPr sz="2500" kern="1200">
        <a:solidFill>
          <a:schemeClr val="tx1"/>
        </a:solidFill>
        <a:latin typeface="Times New Roman" pitchFamily="18" charset="0"/>
        <a:ea typeface="+mn-ea"/>
        <a:cs typeface="+mn-cs"/>
      </a:defRPr>
    </a:lvl8pPr>
    <a:lvl9pPr marL="3657600" lvl="8" algn="l" defTabSz="914400" rtl="0" eaLnBrk="1" latinLnBrk="0" hangingPunct="1">
      <a:defRPr sz="25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316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25A26A-E54D-4BCA-A75D-D15E4B65C934}" v="6" dt="2022-04-26T04:36:00.873"/>
  </p1510:revLst>
</p1510:revInfo>
</file>

<file path=ppt/tableStyles.xml><?xml version="1.0" encoding="utf-8"?>
<a:tblStyleLst xmlns:a="http://schemas.openxmlformats.org/drawingml/2006/main" def="{90651C3A-4460-11DB-9652-00E08161165F}">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14" autoAdjust="0"/>
    <p:restoredTop sz="94694"/>
  </p:normalViewPr>
  <p:slideViewPr>
    <p:cSldViewPr snapToGrid="0">
      <p:cViewPr varScale="1">
        <p:scale>
          <a:sx n="69" d="100"/>
          <a:sy n="69" d="100"/>
        </p:scale>
        <p:origin x="1440" y="67"/>
      </p:cViewPr>
      <p:guideLst>
        <p:guide orient="horz" pos="2592"/>
        <p:guide pos="316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i" userId="08bffbbbecf427b0" providerId="LiveId" clId="{E825A26A-E54D-4BCA-A75D-D15E4B65C934}"/>
    <pc:docChg chg="undo custSel addSld delSld modSld">
      <pc:chgData name="Vamsi" userId="08bffbbbecf427b0" providerId="LiveId" clId="{E825A26A-E54D-4BCA-A75D-D15E4B65C934}" dt="2022-04-26T04:46:45.421" v="228" actId="680"/>
      <pc:docMkLst>
        <pc:docMk/>
      </pc:docMkLst>
      <pc:sldChg chg="modSp mod">
        <pc:chgData name="Vamsi" userId="08bffbbbecf427b0" providerId="LiveId" clId="{E825A26A-E54D-4BCA-A75D-D15E4B65C934}" dt="2022-04-26T04:42:45.566" v="161" actId="33524"/>
        <pc:sldMkLst>
          <pc:docMk/>
          <pc:sldMk cId="4286773810" sldId="267"/>
        </pc:sldMkLst>
        <pc:spChg chg="mod">
          <ac:chgData name="Vamsi" userId="08bffbbbecf427b0" providerId="LiveId" clId="{E825A26A-E54D-4BCA-A75D-D15E4B65C934}" dt="2022-04-26T04:42:45.566" v="161" actId="33524"/>
          <ac:spMkLst>
            <pc:docMk/>
            <pc:sldMk cId="4286773810" sldId="267"/>
            <ac:spMk id="3" creationId="{57E56E4D-5FB8-44B5-BE2B-1D7772A4450C}"/>
          </ac:spMkLst>
        </pc:spChg>
      </pc:sldChg>
      <pc:sldChg chg="addSp delSp modSp new mod">
        <pc:chgData name="Vamsi" userId="08bffbbbecf427b0" providerId="LiveId" clId="{E825A26A-E54D-4BCA-A75D-D15E4B65C934}" dt="2022-04-26T04:22:37.620" v="15" actId="14100"/>
        <pc:sldMkLst>
          <pc:docMk/>
          <pc:sldMk cId="3925444096" sldId="277"/>
        </pc:sldMkLst>
        <pc:spChg chg="del">
          <ac:chgData name="Vamsi" userId="08bffbbbecf427b0" providerId="LiveId" clId="{E825A26A-E54D-4BCA-A75D-D15E4B65C934}" dt="2022-04-26T04:21:32.638" v="3" actId="478"/>
          <ac:spMkLst>
            <pc:docMk/>
            <pc:sldMk cId="3925444096" sldId="277"/>
            <ac:spMk id="2" creationId="{6D5ABC1D-5F30-4A1E-876E-10C4527CC34D}"/>
          </ac:spMkLst>
        </pc:spChg>
        <pc:spChg chg="del mod">
          <ac:chgData name="Vamsi" userId="08bffbbbecf427b0" providerId="LiveId" clId="{E825A26A-E54D-4BCA-A75D-D15E4B65C934}" dt="2022-04-26T04:22:30.443" v="14" actId="478"/>
          <ac:spMkLst>
            <pc:docMk/>
            <pc:sldMk cId="3925444096" sldId="277"/>
            <ac:spMk id="3" creationId="{BE90DC8A-AD34-4EA9-97AF-AA11429B70F5}"/>
          </ac:spMkLst>
        </pc:spChg>
        <pc:spChg chg="del mod">
          <ac:chgData name="Vamsi" userId="08bffbbbecf427b0" providerId="LiveId" clId="{E825A26A-E54D-4BCA-A75D-D15E4B65C934}" dt="2022-04-26T04:21:37.177" v="5" actId="478"/>
          <ac:spMkLst>
            <pc:docMk/>
            <pc:sldMk cId="3925444096" sldId="277"/>
            <ac:spMk id="4" creationId="{7FF00346-8DA4-4011-A5E6-410D9629D104}"/>
          </ac:spMkLst>
        </pc:spChg>
        <pc:spChg chg="del">
          <ac:chgData name="Vamsi" userId="08bffbbbecf427b0" providerId="LiveId" clId="{E825A26A-E54D-4BCA-A75D-D15E4B65C934}" dt="2022-04-26T04:21:41.616" v="6" actId="478"/>
          <ac:spMkLst>
            <pc:docMk/>
            <pc:sldMk cId="3925444096" sldId="277"/>
            <ac:spMk id="5" creationId="{599237C6-1D96-45EF-B6E5-48827D0778F6}"/>
          </ac:spMkLst>
        </pc:spChg>
        <pc:picChg chg="add mod">
          <ac:chgData name="Vamsi" userId="08bffbbbecf427b0" providerId="LiveId" clId="{E825A26A-E54D-4BCA-A75D-D15E4B65C934}" dt="2022-04-26T04:22:37.620" v="15" actId="14100"/>
          <ac:picMkLst>
            <pc:docMk/>
            <pc:sldMk cId="3925444096" sldId="277"/>
            <ac:picMk id="8" creationId="{6339FB4E-FC19-4A47-A6D3-12435001A0F5}"/>
          </ac:picMkLst>
        </pc:picChg>
      </pc:sldChg>
      <pc:sldChg chg="modSp del mod">
        <pc:chgData name="Vamsi" userId="08bffbbbecf427b0" providerId="LiveId" clId="{E825A26A-E54D-4BCA-A75D-D15E4B65C934}" dt="2022-04-26T04:21:21.649" v="1" actId="47"/>
        <pc:sldMkLst>
          <pc:docMk/>
          <pc:sldMk cId="4245084262" sldId="277"/>
        </pc:sldMkLst>
        <pc:spChg chg="mod">
          <ac:chgData name="Vamsi" userId="08bffbbbecf427b0" providerId="LiveId" clId="{E825A26A-E54D-4BCA-A75D-D15E4B65C934}" dt="2022-04-26T04:20:41.556" v="0" actId="5793"/>
          <ac:spMkLst>
            <pc:docMk/>
            <pc:sldMk cId="4245084262" sldId="277"/>
            <ac:spMk id="5" creationId="{4D0FB83C-6CE8-4431-B921-867C6FC76C41}"/>
          </ac:spMkLst>
        </pc:spChg>
      </pc:sldChg>
      <pc:sldChg chg="addSp delSp modSp new mod">
        <pc:chgData name="Vamsi" userId="08bffbbbecf427b0" providerId="LiveId" clId="{E825A26A-E54D-4BCA-A75D-D15E4B65C934}" dt="2022-04-26T04:26:42.761" v="29" actId="1076"/>
        <pc:sldMkLst>
          <pc:docMk/>
          <pc:sldMk cId="3951832262" sldId="278"/>
        </pc:sldMkLst>
        <pc:spChg chg="del">
          <ac:chgData name="Vamsi" userId="08bffbbbecf427b0" providerId="LiveId" clId="{E825A26A-E54D-4BCA-A75D-D15E4B65C934}" dt="2022-04-26T04:23:00.675" v="17" actId="478"/>
          <ac:spMkLst>
            <pc:docMk/>
            <pc:sldMk cId="3951832262" sldId="278"/>
            <ac:spMk id="2" creationId="{57A5DCC1-F6DD-43FC-B5C8-D0291620D3BF}"/>
          </ac:spMkLst>
        </pc:spChg>
        <pc:spChg chg="del mod">
          <ac:chgData name="Vamsi" userId="08bffbbbecf427b0" providerId="LiveId" clId="{E825A26A-E54D-4BCA-A75D-D15E4B65C934}" dt="2022-04-26T04:26:36.230" v="27" actId="478"/>
          <ac:spMkLst>
            <pc:docMk/>
            <pc:sldMk cId="3951832262" sldId="278"/>
            <ac:spMk id="3" creationId="{5281FA12-5B59-48D5-A86E-44C799585AD0}"/>
          </ac:spMkLst>
        </pc:spChg>
        <pc:spChg chg="del">
          <ac:chgData name="Vamsi" userId="08bffbbbecf427b0" providerId="LiveId" clId="{E825A26A-E54D-4BCA-A75D-D15E4B65C934}" dt="2022-04-26T04:23:03.854" v="18" actId="478"/>
          <ac:spMkLst>
            <pc:docMk/>
            <pc:sldMk cId="3951832262" sldId="278"/>
            <ac:spMk id="4" creationId="{87173C30-CE4C-4DD0-9B5B-957F26B3C399}"/>
          </ac:spMkLst>
        </pc:spChg>
        <pc:spChg chg="del">
          <ac:chgData name="Vamsi" userId="08bffbbbecf427b0" providerId="LiveId" clId="{E825A26A-E54D-4BCA-A75D-D15E4B65C934}" dt="2022-04-26T04:23:06.444" v="19" actId="478"/>
          <ac:spMkLst>
            <pc:docMk/>
            <pc:sldMk cId="3951832262" sldId="278"/>
            <ac:spMk id="5" creationId="{236CAA13-C20B-46F2-9FAB-8C9D24F33ABD}"/>
          </ac:spMkLst>
        </pc:spChg>
        <pc:picChg chg="add mod">
          <ac:chgData name="Vamsi" userId="08bffbbbecf427b0" providerId="LiveId" clId="{E825A26A-E54D-4BCA-A75D-D15E4B65C934}" dt="2022-04-26T04:26:42.761" v="29" actId="1076"/>
          <ac:picMkLst>
            <pc:docMk/>
            <pc:sldMk cId="3951832262" sldId="278"/>
            <ac:picMk id="8" creationId="{9C25246D-339B-4272-8999-4BB1F82CB181}"/>
          </ac:picMkLst>
        </pc:picChg>
      </pc:sldChg>
      <pc:sldChg chg="addSp delSp modSp new mod">
        <pc:chgData name="Vamsi" userId="08bffbbbecf427b0" providerId="LiveId" clId="{E825A26A-E54D-4BCA-A75D-D15E4B65C934}" dt="2022-04-26T04:28:09.909" v="43" actId="1076"/>
        <pc:sldMkLst>
          <pc:docMk/>
          <pc:sldMk cId="3483464378" sldId="279"/>
        </pc:sldMkLst>
        <pc:spChg chg="del">
          <ac:chgData name="Vamsi" userId="08bffbbbecf427b0" providerId="LiveId" clId="{E825A26A-E54D-4BCA-A75D-D15E4B65C934}" dt="2022-04-26T04:27:05.032" v="31" actId="478"/>
          <ac:spMkLst>
            <pc:docMk/>
            <pc:sldMk cId="3483464378" sldId="279"/>
            <ac:spMk id="2" creationId="{E2A05E97-E01E-4697-8C4D-AB3639D96BB6}"/>
          </ac:spMkLst>
        </pc:spChg>
        <pc:spChg chg="del mod">
          <ac:chgData name="Vamsi" userId="08bffbbbecf427b0" providerId="LiveId" clId="{E825A26A-E54D-4BCA-A75D-D15E4B65C934}" dt="2022-04-26T04:27:57.849" v="41" actId="478"/>
          <ac:spMkLst>
            <pc:docMk/>
            <pc:sldMk cId="3483464378" sldId="279"/>
            <ac:spMk id="3" creationId="{C8A2D395-46A9-4EB8-BF33-AD185EC250F1}"/>
          </ac:spMkLst>
        </pc:spChg>
        <pc:spChg chg="del">
          <ac:chgData name="Vamsi" userId="08bffbbbecf427b0" providerId="LiveId" clId="{E825A26A-E54D-4BCA-A75D-D15E4B65C934}" dt="2022-04-26T04:27:07.424" v="32" actId="478"/>
          <ac:spMkLst>
            <pc:docMk/>
            <pc:sldMk cId="3483464378" sldId="279"/>
            <ac:spMk id="4" creationId="{134510A7-36A1-418D-B7BF-68938D85BC8E}"/>
          </ac:spMkLst>
        </pc:spChg>
        <pc:spChg chg="del">
          <ac:chgData name="Vamsi" userId="08bffbbbecf427b0" providerId="LiveId" clId="{E825A26A-E54D-4BCA-A75D-D15E4B65C934}" dt="2022-04-26T04:27:09.976" v="33" actId="478"/>
          <ac:spMkLst>
            <pc:docMk/>
            <pc:sldMk cId="3483464378" sldId="279"/>
            <ac:spMk id="5" creationId="{BC911775-EFC1-4D5E-BD4F-762BB394722B}"/>
          </ac:spMkLst>
        </pc:spChg>
        <pc:picChg chg="add mod">
          <ac:chgData name="Vamsi" userId="08bffbbbecf427b0" providerId="LiveId" clId="{E825A26A-E54D-4BCA-A75D-D15E4B65C934}" dt="2022-04-26T04:28:09.909" v="43" actId="1076"/>
          <ac:picMkLst>
            <pc:docMk/>
            <pc:sldMk cId="3483464378" sldId="279"/>
            <ac:picMk id="8" creationId="{0384CE24-67DA-4A4B-81AF-C0991AA65F5D}"/>
          </ac:picMkLst>
        </pc:picChg>
      </pc:sldChg>
      <pc:sldChg chg="addSp delSp modSp new mod">
        <pc:chgData name="Vamsi" userId="08bffbbbecf427b0" providerId="LiveId" clId="{E825A26A-E54D-4BCA-A75D-D15E4B65C934}" dt="2022-04-26T04:29:03.209" v="56" actId="14100"/>
        <pc:sldMkLst>
          <pc:docMk/>
          <pc:sldMk cId="680078806" sldId="280"/>
        </pc:sldMkLst>
        <pc:spChg chg="del">
          <ac:chgData name="Vamsi" userId="08bffbbbecf427b0" providerId="LiveId" clId="{E825A26A-E54D-4BCA-A75D-D15E4B65C934}" dt="2022-04-26T04:28:18.936" v="45" actId="478"/>
          <ac:spMkLst>
            <pc:docMk/>
            <pc:sldMk cId="680078806" sldId="280"/>
            <ac:spMk id="2" creationId="{E4E37AB4-25A7-46BF-B51D-FDC142921ED1}"/>
          </ac:spMkLst>
        </pc:spChg>
        <pc:spChg chg="del mod">
          <ac:chgData name="Vamsi" userId="08bffbbbecf427b0" providerId="LiveId" clId="{E825A26A-E54D-4BCA-A75D-D15E4B65C934}" dt="2022-04-26T04:28:57.997" v="55" actId="478"/>
          <ac:spMkLst>
            <pc:docMk/>
            <pc:sldMk cId="680078806" sldId="280"/>
            <ac:spMk id="3" creationId="{80763FDD-0DC4-4904-9177-8C62A46F6F3E}"/>
          </ac:spMkLst>
        </pc:spChg>
        <pc:spChg chg="del mod">
          <ac:chgData name="Vamsi" userId="08bffbbbecf427b0" providerId="LiveId" clId="{E825A26A-E54D-4BCA-A75D-D15E4B65C934}" dt="2022-04-26T04:28:26.097" v="47" actId="478"/>
          <ac:spMkLst>
            <pc:docMk/>
            <pc:sldMk cId="680078806" sldId="280"/>
            <ac:spMk id="4" creationId="{D56278A8-6BAE-4C6E-90C6-FFA551BA7CDF}"/>
          </ac:spMkLst>
        </pc:spChg>
        <pc:spChg chg="del">
          <ac:chgData name="Vamsi" userId="08bffbbbecf427b0" providerId="LiveId" clId="{E825A26A-E54D-4BCA-A75D-D15E4B65C934}" dt="2022-04-26T04:28:28.680" v="48" actId="478"/>
          <ac:spMkLst>
            <pc:docMk/>
            <pc:sldMk cId="680078806" sldId="280"/>
            <ac:spMk id="5" creationId="{A8036D41-D879-45D6-A9CC-02D458F12C04}"/>
          </ac:spMkLst>
        </pc:spChg>
        <pc:picChg chg="add mod">
          <ac:chgData name="Vamsi" userId="08bffbbbecf427b0" providerId="LiveId" clId="{E825A26A-E54D-4BCA-A75D-D15E4B65C934}" dt="2022-04-26T04:29:03.209" v="56" actId="14100"/>
          <ac:picMkLst>
            <pc:docMk/>
            <pc:sldMk cId="680078806" sldId="280"/>
            <ac:picMk id="8" creationId="{CA498C09-1E7B-46E8-884E-360BB8A95393}"/>
          </ac:picMkLst>
        </pc:picChg>
      </pc:sldChg>
      <pc:sldChg chg="addSp delSp modSp new mod">
        <pc:chgData name="Vamsi" userId="08bffbbbecf427b0" providerId="LiveId" clId="{E825A26A-E54D-4BCA-A75D-D15E4B65C934}" dt="2022-04-26T04:30:39.780" v="73" actId="1076"/>
        <pc:sldMkLst>
          <pc:docMk/>
          <pc:sldMk cId="1208125585" sldId="281"/>
        </pc:sldMkLst>
        <pc:spChg chg="del">
          <ac:chgData name="Vamsi" userId="08bffbbbecf427b0" providerId="LiveId" clId="{E825A26A-E54D-4BCA-A75D-D15E4B65C934}" dt="2022-04-26T04:29:39.350" v="58" actId="478"/>
          <ac:spMkLst>
            <pc:docMk/>
            <pc:sldMk cId="1208125585" sldId="281"/>
            <ac:spMk id="2" creationId="{E93F31DB-743A-4056-8B44-395D437C0AEE}"/>
          </ac:spMkLst>
        </pc:spChg>
        <pc:spChg chg="del mod">
          <ac:chgData name="Vamsi" userId="08bffbbbecf427b0" providerId="LiveId" clId="{E825A26A-E54D-4BCA-A75D-D15E4B65C934}" dt="2022-04-26T04:30:35.551" v="72" actId="478"/>
          <ac:spMkLst>
            <pc:docMk/>
            <pc:sldMk cId="1208125585" sldId="281"/>
            <ac:spMk id="3" creationId="{92931B34-E875-4D4C-8DC3-2D3DC3C6C86D}"/>
          </ac:spMkLst>
        </pc:spChg>
        <pc:spChg chg="del">
          <ac:chgData name="Vamsi" userId="08bffbbbecf427b0" providerId="LiveId" clId="{E825A26A-E54D-4BCA-A75D-D15E4B65C934}" dt="2022-04-26T04:29:42.366" v="59" actId="478"/>
          <ac:spMkLst>
            <pc:docMk/>
            <pc:sldMk cId="1208125585" sldId="281"/>
            <ac:spMk id="4" creationId="{9D391FD7-4183-4423-9D31-48B1CD7AFF77}"/>
          </ac:spMkLst>
        </pc:spChg>
        <pc:spChg chg="del mod">
          <ac:chgData name="Vamsi" userId="08bffbbbecf427b0" providerId="LiveId" clId="{E825A26A-E54D-4BCA-A75D-D15E4B65C934}" dt="2022-04-26T04:29:46.936" v="61" actId="478"/>
          <ac:spMkLst>
            <pc:docMk/>
            <pc:sldMk cId="1208125585" sldId="281"/>
            <ac:spMk id="5" creationId="{2D43B89C-3EA1-4293-98EC-4FFB8A32C381}"/>
          </ac:spMkLst>
        </pc:spChg>
        <pc:picChg chg="add mod">
          <ac:chgData name="Vamsi" userId="08bffbbbecf427b0" providerId="LiveId" clId="{E825A26A-E54D-4BCA-A75D-D15E4B65C934}" dt="2022-04-26T04:30:39.780" v="73" actId="1076"/>
          <ac:picMkLst>
            <pc:docMk/>
            <pc:sldMk cId="1208125585" sldId="281"/>
            <ac:picMk id="8" creationId="{A89C30F0-BA1C-44A1-956B-674E43B8B871}"/>
          </ac:picMkLst>
        </pc:picChg>
      </pc:sldChg>
      <pc:sldChg chg="addSp delSp modSp new mod">
        <pc:chgData name="Vamsi" userId="08bffbbbecf427b0" providerId="LiveId" clId="{E825A26A-E54D-4BCA-A75D-D15E4B65C934}" dt="2022-04-26T04:36:17.264" v="114" actId="14100"/>
        <pc:sldMkLst>
          <pc:docMk/>
          <pc:sldMk cId="2742915724" sldId="282"/>
        </pc:sldMkLst>
        <pc:spChg chg="mod">
          <ac:chgData name="Vamsi" userId="08bffbbbecf427b0" providerId="LiveId" clId="{E825A26A-E54D-4BCA-A75D-D15E4B65C934}" dt="2022-04-26T04:31:36.852" v="100" actId="255"/>
          <ac:spMkLst>
            <pc:docMk/>
            <pc:sldMk cId="2742915724" sldId="282"/>
            <ac:spMk id="2" creationId="{D38A7DA2-008A-4880-A7CD-197CD14A5EA6}"/>
          </ac:spMkLst>
        </pc:spChg>
        <pc:spChg chg="del mod">
          <ac:chgData name="Vamsi" userId="08bffbbbecf427b0" providerId="LiveId" clId="{E825A26A-E54D-4BCA-A75D-D15E4B65C934}" dt="2022-04-26T04:36:12.449" v="113" actId="478"/>
          <ac:spMkLst>
            <pc:docMk/>
            <pc:sldMk cId="2742915724" sldId="282"/>
            <ac:spMk id="3" creationId="{D7DD0411-9A1D-44F4-B2B0-565DB2ED406D}"/>
          </ac:spMkLst>
        </pc:spChg>
        <pc:spChg chg="del">
          <ac:chgData name="Vamsi" userId="08bffbbbecf427b0" providerId="LiveId" clId="{E825A26A-E54D-4BCA-A75D-D15E4B65C934}" dt="2022-04-26T04:31:45.754" v="101" actId="478"/>
          <ac:spMkLst>
            <pc:docMk/>
            <pc:sldMk cId="2742915724" sldId="282"/>
            <ac:spMk id="4" creationId="{D24B2A02-9A05-446D-844A-9A78A6D67CC0}"/>
          </ac:spMkLst>
        </pc:spChg>
        <pc:spChg chg="del">
          <ac:chgData name="Vamsi" userId="08bffbbbecf427b0" providerId="LiveId" clId="{E825A26A-E54D-4BCA-A75D-D15E4B65C934}" dt="2022-04-26T04:31:53.317" v="102" actId="478"/>
          <ac:spMkLst>
            <pc:docMk/>
            <pc:sldMk cId="2742915724" sldId="282"/>
            <ac:spMk id="5" creationId="{9C5394DD-1B43-4F70-8BBF-81DB773209DE}"/>
          </ac:spMkLst>
        </pc:spChg>
        <pc:picChg chg="add mod">
          <ac:chgData name="Vamsi" userId="08bffbbbecf427b0" providerId="LiveId" clId="{E825A26A-E54D-4BCA-A75D-D15E4B65C934}" dt="2022-04-26T04:36:17.264" v="114" actId="14100"/>
          <ac:picMkLst>
            <pc:docMk/>
            <pc:sldMk cId="2742915724" sldId="282"/>
            <ac:picMk id="8" creationId="{B8D2C27A-A446-4E45-AEAB-DBF6DB0198AC}"/>
          </ac:picMkLst>
        </pc:picChg>
      </pc:sldChg>
      <pc:sldChg chg="delSp modSp new del mod">
        <pc:chgData name="Vamsi" userId="08bffbbbecf427b0" providerId="LiveId" clId="{E825A26A-E54D-4BCA-A75D-D15E4B65C934}" dt="2022-04-26T04:31:14.967" v="79" actId="47"/>
        <pc:sldMkLst>
          <pc:docMk/>
          <pc:sldMk cId="2947181832" sldId="282"/>
        </pc:sldMkLst>
        <pc:spChg chg="del">
          <ac:chgData name="Vamsi" userId="08bffbbbecf427b0" providerId="LiveId" clId="{E825A26A-E54D-4BCA-A75D-D15E4B65C934}" dt="2022-04-26T04:31:03.259" v="75" actId="478"/>
          <ac:spMkLst>
            <pc:docMk/>
            <pc:sldMk cId="2947181832" sldId="282"/>
            <ac:spMk id="2" creationId="{3F0E4DF1-2277-4FEC-B3A6-C6EE3050F6B1}"/>
          </ac:spMkLst>
        </pc:spChg>
        <pc:spChg chg="mod">
          <ac:chgData name="Vamsi" userId="08bffbbbecf427b0" providerId="LiveId" clId="{E825A26A-E54D-4BCA-A75D-D15E4B65C934}" dt="2022-04-26T04:31:12.534" v="78" actId="5793"/>
          <ac:spMkLst>
            <pc:docMk/>
            <pc:sldMk cId="2947181832" sldId="282"/>
            <ac:spMk id="3" creationId="{27DB015E-C261-4013-8289-ABAF19D3AA39}"/>
          </ac:spMkLst>
        </pc:spChg>
        <pc:spChg chg="del">
          <ac:chgData name="Vamsi" userId="08bffbbbecf427b0" providerId="LiveId" clId="{E825A26A-E54D-4BCA-A75D-D15E4B65C934}" dt="2022-04-26T04:31:05.724" v="76" actId="478"/>
          <ac:spMkLst>
            <pc:docMk/>
            <pc:sldMk cId="2947181832" sldId="282"/>
            <ac:spMk id="4" creationId="{CDA59EBD-C0E2-4626-842C-CF55F393C633}"/>
          </ac:spMkLst>
        </pc:spChg>
        <pc:spChg chg="del">
          <ac:chgData name="Vamsi" userId="08bffbbbecf427b0" providerId="LiveId" clId="{E825A26A-E54D-4BCA-A75D-D15E4B65C934}" dt="2022-04-26T04:31:08.173" v="77" actId="478"/>
          <ac:spMkLst>
            <pc:docMk/>
            <pc:sldMk cId="2947181832" sldId="282"/>
            <ac:spMk id="5" creationId="{4F11B953-FB98-4EB9-A82D-0AC2C5B0D117}"/>
          </ac:spMkLst>
        </pc:spChg>
      </pc:sldChg>
      <pc:sldChg chg="delSp modSp new mod">
        <pc:chgData name="Vamsi" userId="08bffbbbecf427b0" providerId="LiveId" clId="{E825A26A-E54D-4BCA-A75D-D15E4B65C934}" dt="2022-04-26T04:39:18.313" v="154" actId="207"/>
        <pc:sldMkLst>
          <pc:docMk/>
          <pc:sldMk cId="3531289663" sldId="283"/>
        </pc:sldMkLst>
        <pc:spChg chg="del">
          <ac:chgData name="Vamsi" userId="08bffbbbecf427b0" providerId="LiveId" clId="{E825A26A-E54D-4BCA-A75D-D15E4B65C934}" dt="2022-04-26T04:36:56.799" v="116" actId="478"/>
          <ac:spMkLst>
            <pc:docMk/>
            <pc:sldMk cId="3531289663" sldId="283"/>
            <ac:spMk id="2" creationId="{7D41B8B4-D274-4FC3-AD72-203B6EEECA31}"/>
          </ac:spMkLst>
        </pc:spChg>
        <pc:spChg chg="mod">
          <ac:chgData name="Vamsi" userId="08bffbbbecf427b0" providerId="LiveId" clId="{E825A26A-E54D-4BCA-A75D-D15E4B65C934}" dt="2022-04-26T04:39:18.313" v="154" actId="207"/>
          <ac:spMkLst>
            <pc:docMk/>
            <pc:sldMk cId="3531289663" sldId="283"/>
            <ac:spMk id="3" creationId="{EA934F88-34AE-4D7B-8AEA-2E5F948E804F}"/>
          </ac:spMkLst>
        </pc:spChg>
        <pc:spChg chg="del">
          <ac:chgData name="Vamsi" userId="08bffbbbecf427b0" providerId="LiveId" clId="{E825A26A-E54D-4BCA-A75D-D15E4B65C934}" dt="2022-04-26T04:37:13.795" v="117" actId="478"/>
          <ac:spMkLst>
            <pc:docMk/>
            <pc:sldMk cId="3531289663" sldId="283"/>
            <ac:spMk id="4" creationId="{611B0A35-8FD0-4AC8-A931-B274EA227187}"/>
          </ac:spMkLst>
        </pc:spChg>
        <pc:spChg chg="del">
          <ac:chgData name="Vamsi" userId="08bffbbbecf427b0" providerId="LiveId" clId="{E825A26A-E54D-4BCA-A75D-D15E4B65C934}" dt="2022-04-26T04:37:15.839" v="118" actId="478"/>
          <ac:spMkLst>
            <pc:docMk/>
            <pc:sldMk cId="3531289663" sldId="283"/>
            <ac:spMk id="5" creationId="{3AF72D61-6DF0-4CD9-AEFD-CABD6FA6A197}"/>
          </ac:spMkLst>
        </pc:spChg>
      </pc:sldChg>
      <pc:sldChg chg="addSp delSp modSp new del mod">
        <pc:chgData name="Vamsi" userId="08bffbbbecf427b0" providerId="LiveId" clId="{E825A26A-E54D-4BCA-A75D-D15E4B65C934}" dt="2022-04-26T04:46:45.421" v="228" actId="680"/>
        <pc:sldMkLst>
          <pc:docMk/>
          <pc:sldMk cId="2167152480" sldId="284"/>
        </pc:sldMkLst>
        <pc:spChg chg="mod">
          <ac:chgData name="Vamsi" userId="08bffbbbecf427b0" providerId="LiveId" clId="{E825A26A-E54D-4BCA-A75D-D15E4B65C934}" dt="2022-04-26T04:46:42.753" v="224" actId="1076"/>
          <ac:spMkLst>
            <pc:docMk/>
            <pc:sldMk cId="2167152480" sldId="284"/>
            <ac:spMk id="2" creationId="{CE9D86DC-9D73-4BEB-8089-F8B110B17C22}"/>
          </ac:spMkLst>
        </pc:spChg>
        <pc:spChg chg="add del">
          <ac:chgData name="Vamsi" userId="08bffbbbecf427b0" providerId="LiveId" clId="{E825A26A-E54D-4BCA-A75D-D15E4B65C934}" dt="2022-04-26T04:46:44.181" v="225" actId="478"/>
          <ac:spMkLst>
            <pc:docMk/>
            <pc:sldMk cId="2167152480" sldId="284"/>
            <ac:spMk id="3" creationId="{238A3B3F-17E2-4C1C-9E35-4F8FC5C54AD7}"/>
          </ac:spMkLst>
        </pc:spChg>
        <pc:spChg chg="add del">
          <ac:chgData name="Vamsi" userId="08bffbbbecf427b0" providerId="LiveId" clId="{E825A26A-E54D-4BCA-A75D-D15E4B65C934}" dt="2022-04-26T04:46:44.997" v="227" actId="478"/>
          <ac:spMkLst>
            <pc:docMk/>
            <pc:sldMk cId="2167152480" sldId="284"/>
            <ac:spMk id="4" creationId="{39E5FEB7-A8F6-4896-86E9-0A139C174303}"/>
          </ac:spMkLst>
        </pc:spChg>
        <pc:spChg chg="add del">
          <ac:chgData name="Vamsi" userId="08bffbbbecf427b0" providerId="LiveId" clId="{E825A26A-E54D-4BCA-A75D-D15E4B65C934}" dt="2022-04-26T04:46:44.574" v="226" actId="478"/>
          <ac:spMkLst>
            <pc:docMk/>
            <pc:sldMk cId="2167152480" sldId="284"/>
            <ac:spMk id="5" creationId="{376EA009-AEDA-43BC-9062-550E1D38FDEC}"/>
          </ac:spMkLst>
        </pc:spChg>
      </pc:sldChg>
      <pc:sldChg chg="addSp delSp modSp new del mod">
        <pc:chgData name="Vamsi" userId="08bffbbbecf427b0" providerId="LiveId" clId="{E825A26A-E54D-4BCA-A75D-D15E4B65C934}" dt="2022-04-26T04:44:15.570" v="183" actId="47"/>
        <pc:sldMkLst>
          <pc:docMk/>
          <pc:sldMk cId="2243286790" sldId="284"/>
        </pc:sldMkLst>
        <pc:spChg chg="add del mod">
          <ac:chgData name="Vamsi" userId="08bffbbbecf427b0" providerId="LiveId" clId="{E825A26A-E54D-4BCA-A75D-D15E4B65C934}" dt="2022-04-26T04:44:13.150" v="182" actId="478"/>
          <ac:spMkLst>
            <pc:docMk/>
            <pc:sldMk cId="2243286790" sldId="284"/>
            <ac:spMk id="2" creationId="{1EB2C46F-32EE-4619-8E21-42B1B7BF693A}"/>
          </ac:spMkLst>
        </pc:spChg>
        <pc:spChg chg="mod">
          <ac:chgData name="Vamsi" userId="08bffbbbecf427b0" providerId="LiveId" clId="{E825A26A-E54D-4BCA-A75D-D15E4B65C934}" dt="2022-04-26T04:44:08.170" v="178" actId="5793"/>
          <ac:spMkLst>
            <pc:docMk/>
            <pc:sldMk cId="2243286790" sldId="284"/>
            <ac:spMk id="3" creationId="{79F57279-F963-450F-893D-CBE54A5B8E0C}"/>
          </ac:spMkLst>
        </pc:spChg>
        <pc:spChg chg="add del">
          <ac:chgData name="Vamsi" userId="08bffbbbecf427b0" providerId="LiveId" clId="{E825A26A-E54D-4BCA-A75D-D15E4B65C934}" dt="2022-04-26T04:44:10.748" v="180" actId="478"/>
          <ac:spMkLst>
            <pc:docMk/>
            <pc:sldMk cId="2243286790" sldId="284"/>
            <ac:spMk id="4" creationId="{2B0B3974-F21B-4DC7-880E-707D3E23A22D}"/>
          </ac:spMkLst>
        </pc:spChg>
        <pc:spChg chg="add del">
          <ac:chgData name="Vamsi" userId="08bffbbbecf427b0" providerId="LiveId" clId="{E825A26A-E54D-4BCA-A75D-D15E4B65C934}" dt="2022-04-26T04:44:09.477" v="179" actId="478"/>
          <ac:spMkLst>
            <pc:docMk/>
            <pc:sldMk cId="2243286790" sldId="284"/>
            <ac:spMk id="5" creationId="{2189518B-723B-420C-BE70-0958B0EC17D0}"/>
          </ac:spMkLst>
        </pc:spChg>
      </pc:sldChg>
      <pc:sldChg chg="addSp delSp new del mod">
        <pc:chgData name="Vamsi" userId="08bffbbbecf427b0" providerId="LiveId" clId="{E825A26A-E54D-4BCA-A75D-D15E4B65C934}" dt="2022-04-26T04:43:38.927" v="171" actId="680"/>
        <pc:sldMkLst>
          <pc:docMk/>
          <pc:sldMk cId="2664493762" sldId="284"/>
        </pc:sldMkLst>
        <pc:spChg chg="add del">
          <ac:chgData name="Vamsi" userId="08bffbbbecf427b0" providerId="LiveId" clId="{E825A26A-E54D-4BCA-A75D-D15E4B65C934}" dt="2022-04-26T04:43:37.715" v="170" actId="478"/>
          <ac:spMkLst>
            <pc:docMk/>
            <pc:sldMk cId="2664493762" sldId="284"/>
            <ac:spMk id="2" creationId="{51B2DB01-6D17-425A-AA1C-A443EBED464C}"/>
          </ac:spMkLst>
        </pc:spChg>
        <pc:spChg chg="add del">
          <ac:chgData name="Vamsi" userId="08bffbbbecf427b0" providerId="LiveId" clId="{E825A26A-E54D-4BCA-A75D-D15E4B65C934}" dt="2022-04-26T04:43:37.260" v="169" actId="478"/>
          <ac:spMkLst>
            <pc:docMk/>
            <pc:sldMk cId="2664493762" sldId="284"/>
            <ac:spMk id="4" creationId="{A573CB28-81E5-40CA-8BC9-F57225322025}"/>
          </ac:spMkLst>
        </pc:spChg>
        <pc:spChg chg="add del">
          <ac:chgData name="Vamsi" userId="08bffbbbecf427b0" providerId="LiveId" clId="{E825A26A-E54D-4BCA-A75D-D15E4B65C934}" dt="2022-04-26T04:43:36.868" v="168" actId="478"/>
          <ac:spMkLst>
            <pc:docMk/>
            <pc:sldMk cId="2664493762" sldId="284"/>
            <ac:spMk id="5" creationId="{6C4F26DA-2BC7-4CCF-8847-923041D7A0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7628" cy="465774"/>
          </a:xfrm>
          <a:prstGeom prst="rect">
            <a:avLst/>
          </a:prstGeom>
          <a:noFill/>
          <a:ln w="9525">
            <a:noFill/>
            <a:miter lim="800000"/>
            <a:headEnd/>
            <a:tailEnd/>
          </a:ln>
          <a:effectLst/>
        </p:spPr>
        <p:txBody>
          <a:bodyPr vert="horz" wrap="square" lIns="93252" tIns="46627" rIns="93252" bIns="46627" numCol="1" anchor="t" anchorCtr="0" compatLnSpc="1">
            <a:prstTxWarp prst="textNoShape">
              <a:avLst/>
            </a:prstTxWarp>
          </a:bodyPr>
          <a:lstStyle>
            <a:lvl1pPr defTabSz="933261">
              <a:defRPr sz="1200"/>
            </a:lvl1pPr>
          </a:lstStyle>
          <a:p>
            <a:r>
              <a:rPr lang="en-US"/>
              <a:t>Gannon University</a:t>
            </a:r>
          </a:p>
        </p:txBody>
      </p:sp>
      <p:sp>
        <p:nvSpPr>
          <p:cNvPr id="9219" name="Rectangle 3"/>
          <p:cNvSpPr>
            <a:spLocks noGrp="1" noChangeArrowheads="1"/>
          </p:cNvSpPr>
          <p:nvPr>
            <p:ph type="dt" idx="1"/>
          </p:nvPr>
        </p:nvSpPr>
        <p:spPr bwMode="auto">
          <a:xfrm>
            <a:off x="3972773" y="0"/>
            <a:ext cx="3037628" cy="465774"/>
          </a:xfrm>
          <a:prstGeom prst="rect">
            <a:avLst/>
          </a:prstGeom>
          <a:noFill/>
          <a:ln w="9525">
            <a:noFill/>
            <a:miter lim="800000"/>
            <a:headEnd/>
            <a:tailEnd/>
          </a:ln>
          <a:effectLst/>
        </p:spPr>
        <p:txBody>
          <a:bodyPr vert="horz" wrap="square" lIns="93252" tIns="46627" rIns="93252" bIns="46627" numCol="1" anchor="t" anchorCtr="0" compatLnSpc="1">
            <a:prstTxWarp prst="textNoShape">
              <a:avLst/>
            </a:prstTxWarp>
          </a:bodyPr>
          <a:lstStyle>
            <a:lvl1pPr algn="r" defTabSz="933261">
              <a:defRPr sz="1200"/>
            </a:lvl1pPr>
          </a:lstStyle>
          <a:p>
            <a:fld id="{D7770B7A-D447-4680-A541-87527BAD3CAA}" type="datetime4">
              <a:rPr lang="en-US"/>
              <a:pPr/>
              <a:t>June 12, 2023</a:t>
            </a:fld>
            <a:endParaRPr lang="en-US"/>
          </a:p>
        </p:txBody>
      </p:sp>
      <p:sp>
        <p:nvSpPr>
          <p:cNvPr id="9220" name="Rectangle 4"/>
          <p:cNvSpPr>
            <a:spLocks noGrp="1" noRot="1" noChangeAspect="1" noChangeArrowheads="1" noTextEdit="1"/>
          </p:cNvSpPr>
          <p:nvPr>
            <p:ph type="sldImg" idx="2"/>
          </p:nvPr>
        </p:nvSpPr>
        <p:spPr bwMode="auto">
          <a:xfrm>
            <a:off x="1254125" y="700088"/>
            <a:ext cx="4506913" cy="3482975"/>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35144" y="4416108"/>
            <a:ext cx="5140112" cy="4180837"/>
          </a:xfrm>
          <a:prstGeom prst="rect">
            <a:avLst/>
          </a:prstGeom>
          <a:noFill/>
          <a:ln w="9525">
            <a:noFill/>
            <a:miter lim="800000"/>
            <a:headEnd/>
            <a:tailEnd/>
          </a:ln>
          <a:effectLst/>
        </p:spPr>
        <p:txBody>
          <a:bodyPr vert="horz" wrap="square" lIns="93252" tIns="46627" rIns="93252" bIns="4662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830627"/>
            <a:ext cx="3037628" cy="465773"/>
          </a:xfrm>
          <a:prstGeom prst="rect">
            <a:avLst/>
          </a:prstGeom>
          <a:noFill/>
          <a:ln w="9525">
            <a:noFill/>
            <a:miter lim="800000"/>
            <a:headEnd/>
            <a:tailEnd/>
          </a:ln>
          <a:effectLst/>
        </p:spPr>
        <p:txBody>
          <a:bodyPr vert="horz" wrap="square" lIns="93252" tIns="46627" rIns="93252" bIns="46627" numCol="1" anchor="b" anchorCtr="0" compatLnSpc="1">
            <a:prstTxWarp prst="textNoShape">
              <a:avLst/>
            </a:prstTxWarp>
          </a:bodyPr>
          <a:lstStyle>
            <a:lvl1pPr defTabSz="933261">
              <a:defRPr sz="1200"/>
            </a:lvl1pPr>
          </a:lstStyle>
          <a:p>
            <a:endParaRPr lang="en-US"/>
          </a:p>
        </p:txBody>
      </p:sp>
      <p:sp>
        <p:nvSpPr>
          <p:cNvPr id="9223" name="Rectangle 7"/>
          <p:cNvSpPr>
            <a:spLocks noGrp="1" noChangeArrowheads="1"/>
          </p:cNvSpPr>
          <p:nvPr>
            <p:ph type="sldNum" sz="quarter" idx="5"/>
          </p:nvPr>
        </p:nvSpPr>
        <p:spPr bwMode="auto">
          <a:xfrm>
            <a:off x="3972773" y="8830627"/>
            <a:ext cx="3037628" cy="465773"/>
          </a:xfrm>
          <a:prstGeom prst="rect">
            <a:avLst/>
          </a:prstGeom>
          <a:noFill/>
          <a:ln w="9525">
            <a:noFill/>
            <a:miter lim="800000"/>
            <a:headEnd/>
            <a:tailEnd/>
          </a:ln>
          <a:effectLst/>
        </p:spPr>
        <p:txBody>
          <a:bodyPr vert="horz" wrap="square" lIns="93252" tIns="46627" rIns="93252" bIns="46627" numCol="1" anchor="b" anchorCtr="0" compatLnSpc="1">
            <a:prstTxWarp prst="textNoShape">
              <a:avLst/>
            </a:prstTxWarp>
          </a:bodyPr>
          <a:lstStyle>
            <a:lvl1pPr algn="r" defTabSz="933261">
              <a:defRPr sz="1200"/>
            </a:lvl1pPr>
          </a:lstStyle>
          <a:p>
            <a:fld id="{EEC9EFBE-A174-470C-9EF9-2B91F6EA5ADC}" type="slidenum">
              <a:rPr lang="en-US"/>
              <a:pPr/>
              <a:t>‹#›</a:t>
            </a:fld>
            <a:endParaRPr lang="en-US"/>
          </a:p>
        </p:txBody>
      </p:sp>
    </p:spTree>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Gannon University</a:t>
            </a:r>
          </a:p>
        </p:txBody>
      </p:sp>
      <p:sp>
        <p:nvSpPr>
          <p:cNvPr id="5" name="Rectangle 3"/>
          <p:cNvSpPr>
            <a:spLocks noGrp="1" noChangeArrowheads="1"/>
          </p:cNvSpPr>
          <p:nvPr>
            <p:ph type="dt" idx="1"/>
          </p:nvPr>
        </p:nvSpPr>
        <p:spPr>
          <a:ln/>
        </p:spPr>
        <p:txBody>
          <a:bodyPr/>
          <a:lstStyle/>
          <a:p>
            <a:fld id="{A64CCBD1-2EA6-4451-BE1E-A51DB08E05BA}" type="datetime4">
              <a:rPr lang="en-US"/>
              <a:pPr/>
              <a:t>June 12, 2023</a:t>
            </a:fld>
            <a:endParaRPr lang="en-US"/>
          </a:p>
        </p:txBody>
      </p:sp>
      <p:sp>
        <p:nvSpPr>
          <p:cNvPr id="6" name="Rectangle 7"/>
          <p:cNvSpPr>
            <a:spLocks noGrp="1" noChangeArrowheads="1"/>
          </p:cNvSpPr>
          <p:nvPr>
            <p:ph type="sldNum" sz="quarter" idx="5"/>
          </p:nvPr>
        </p:nvSpPr>
        <p:spPr>
          <a:ln/>
        </p:spPr>
        <p:txBody>
          <a:bodyPr/>
          <a:lstStyle/>
          <a:p>
            <a:fld id="{93EFB8B0-D903-4A2D-96DE-D1887A51C47E}" type="slidenum">
              <a:rPr lang="en-US"/>
              <a:pPr/>
              <a:t>1</a:t>
            </a:fld>
            <a:endParaRPr lang="en-US"/>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a:t>Click to edit Master title style</a:t>
            </a:r>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74588E07-9985-47EB-B651-EC629C190650}" type="slidenum">
              <a:rPr lang="en-US"/>
              <a:pPr/>
              <a:t>‹#›</a:t>
            </a:fld>
            <a:endParaRPr 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8367DED-D07A-405F-94D3-0C85AC107E06}" type="slidenum">
              <a:rPr lang="en-US"/>
              <a:pPr/>
              <a:t>‹#›</a:t>
            </a:fld>
            <a:endParaRPr 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1863" y="763588"/>
            <a:ext cx="2273300" cy="6323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3588"/>
            <a:ext cx="6672263" cy="6323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701EE51-46C6-4016-B873-C8325ED5324B}" type="slidenum">
              <a:rPr lang="en-US"/>
              <a:pPr/>
              <a:t>‹#›</a:t>
            </a:fld>
            <a:endParaRPr 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90800" y="763588"/>
            <a:ext cx="6934200" cy="684212"/>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471988"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81588" y="1981200"/>
            <a:ext cx="4473575"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81588" y="4610100"/>
            <a:ext cx="4473575"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4114800" y="7240588"/>
            <a:ext cx="1447800" cy="379412"/>
          </a:xfrm>
        </p:spPr>
        <p:txBody>
          <a:bodyPr/>
          <a:lstStyle>
            <a:lvl1pPr>
              <a:defRPr/>
            </a:lvl1pPr>
          </a:lstStyle>
          <a:p>
            <a:fld id="{72BFADA8-E889-4FE1-948A-7D7057B4D8C9}" type="slidenum">
              <a:rPr lang="en-US"/>
              <a:pPr/>
              <a:t>‹#›</a:t>
            </a:fld>
            <a:endParaRPr lang="en-US"/>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9CC633-91A9-4F73-BD88-166F2962DFBA}" type="slidenum">
              <a:rPr lang="en-US"/>
              <a:pPr/>
              <a:t>‹#›</a:t>
            </a:fld>
            <a:endParaRPr 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06BD4695-0170-4A10-8E2B-F1BA67A8B355}" type="slidenum">
              <a:rPr lang="en-US"/>
              <a:pPr/>
              <a:t>‹#›</a:t>
            </a:fld>
            <a:endParaRPr 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471988"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1588" y="1981200"/>
            <a:ext cx="4473575"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3E126E10-A5F7-4D62-8388-4D6B0E0AA75E}" type="slidenum">
              <a:rPr lang="en-US"/>
              <a:pPr/>
              <a:t>‹#›</a:t>
            </a:fld>
            <a:endParaRPr 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1220630D-F8A6-4C13-8280-F98BE5DF55FC}" type="slidenum">
              <a:rPr lang="en-US"/>
              <a:pPr/>
              <a:t>‹#›</a:t>
            </a:fld>
            <a:endParaRPr 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8CDB889C-5212-479C-B501-B85CB4D4121B}" type="slidenum">
              <a:rPr lang="en-US"/>
              <a:pPr/>
              <a:t>‹#›</a:t>
            </a:fld>
            <a:endParaRPr 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5799189-6BDE-4A63-92BF-0BFBF29F9519}" type="slidenum">
              <a:rPr lang="en-US"/>
              <a:pPr/>
              <a:t>‹#›</a:t>
            </a:fld>
            <a:endParaRPr 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2F8A3A3-3053-4564-8798-FB76733D7633}" type="slidenum">
              <a:rPr lang="en-US"/>
              <a:pPr/>
              <a:t>‹#›</a:t>
            </a:fld>
            <a:endParaRPr 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7F695DB-2CF0-493A-9762-DE63642DE0E4}" type="slidenum">
              <a:rPr lang="en-US"/>
              <a:pPr/>
              <a:t>‹#›</a:t>
            </a:fld>
            <a:endParaRPr 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981200"/>
            <a:ext cx="9097963" cy="5105400"/>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6" name="Rectangle 2"/>
          <p:cNvSpPr>
            <a:spLocks noGrp="1" noChangeArrowheads="1"/>
          </p:cNvSpPr>
          <p:nvPr>
            <p:ph type="title"/>
          </p:nvPr>
        </p:nvSpPr>
        <p:spPr bwMode="auto">
          <a:xfrm>
            <a:off x="2590800" y="763588"/>
            <a:ext cx="69342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sldNum" sz="quarter" idx="4"/>
          </p:nvPr>
        </p:nvSpPr>
        <p:spPr bwMode="auto">
          <a:xfrm>
            <a:off x="4114800" y="7240588"/>
            <a:ext cx="1447800" cy="379412"/>
          </a:xfrm>
          <a:prstGeom prst="rect">
            <a:avLst/>
          </a:prstGeom>
          <a:noFill/>
          <a:ln w="9525">
            <a:noFill/>
            <a:miter lim="800000"/>
            <a:headEnd/>
            <a:tailEnd/>
          </a:ln>
          <a:effectLst/>
        </p:spPr>
        <p:txBody>
          <a:bodyPr vert="horz" wrap="square" lIns="101858" tIns="50929" rIns="101858" bIns="50929" numCol="1" anchor="t" anchorCtr="0" compatLnSpc="1">
            <a:prstTxWarp prst="textNoShape">
              <a:avLst/>
            </a:prstTxWarp>
          </a:bodyPr>
          <a:lstStyle>
            <a:lvl1pPr algn="ctr" defTabSz="1019175">
              <a:defRPr sz="1600" b="1">
                <a:solidFill>
                  <a:srgbClr val="993333"/>
                </a:solidFill>
              </a:defRPr>
            </a:lvl1pPr>
          </a:lstStyle>
          <a:p>
            <a:fld id="{FE548613-FB46-4B33-BD91-FB929771AB42}" type="slidenum">
              <a:rPr lang="en-US"/>
              <a:pPr/>
              <a:t>‹#›</a:t>
            </a:fld>
            <a:endParaRPr lang="en-US"/>
          </a:p>
        </p:txBody>
      </p:sp>
      <p:pic>
        <p:nvPicPr>
          <p:cNvPr id="1050" name="Picture 26"/>
          <p:cNvPicPr>
            <a:picLocks noChangeAspect="1" noChangeArrowheads="1"/>
          </p:cNvPicPr>
          <p:nvPr userDrawn="1"/>
        </p:nvPicPr>
        <p:blipFill>
          <a:blip r:embed="rId14" cstate="print"/>
          <a:srcRect/>
          <a:stretch>
            <a:fillRect/>
          </a:stretch>
        </p:blipFill>
        <p:spPr bwMode="auto">
          <a:xfrm>
            <a:off x="0" y="0"/>
            <a:ext cx="10058400" cy="404813"/>
          </a:xfrm>
          <a:prstGeom prst="rect">
            <a:avLst/>
          </a:prstGeom>
          <a:noFill/>
          <a:ln w="9525">
            <a:noFill/>
            <a:miter lim="800000"/>
            <a:headEnd/>
            <a:tailEnd/>
          </a:ln>
          <a:effectLst/>
        </p:spPr>
      </p:pic>
      <p:pic>
        <p:nvPicPr>
          <p:cNvPr id="1051" name="Picture 27"/>
          <p:cNvPicPr>
            <a:picLocks noChangeAspect="1" noChangeArrowheads="1"/>
          </p:cNvPicPr>
          <p:nvPr userDrawn="1"/>
        </p:nvPicPr>
        <p:blipFill>
          <a:blip r:embed="rId15" cstate="print"/>
          <a:srcRect/>
          <a:stretch>
            <a:fillRect/>
          </a:stretch>
        </p:blipFill>
        <p:spPr bwMode="auto">
          <a:xfrm>
            <a:off x="381000" y="766763"/>
            <a:ext cx="1447800" cy="60483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hf hdr="0" ftr="0" dt="0"/>
  <p:txStyles>
    <p:title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p:titleStyle>
    <p:body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BCF1781A-364E-4AED-83E1-325E1A6596FC}" type="slidenum">
              <a:rPr lang="en-US"/>
              <a:pPr/>
              <a:t>1</a:t>
            </a:fld>
            <a:endParaRPr lang="en-US"/>
          </a:p>
        </p:txBody>
      </p:sp>
      <p:pic>
        <p:nvPicPr>
          <p:cNvPr id="900098" name="Picture 2"/>
          <p:cNvPicPr>
            <a:picLocks noGrp="1" noChangeAspect="1" noChangeArrowheads="1"/>
          </p:cNvPicPr>
          <p:nvPr>
            <p:ph sz="quarter" idx="2"/>
          </p:nvPr>
        </p:nvPicPr>
        <p:blipFill>
          <a:blip r:embed="rId3" cstate="print"/>
          <a:srcRect/>
          <a:stretch>
            <a:fillRect/>
          </a:stretch>
        </p:blipFill>
        <p:spPr>
          <a:xfrm>
            <a:off x="-1" y="364435"/>
            <a:ext cx="10058400" cy="7772400"/>
          </a:xfrm>
        </p:spPr>
      </p:pic>
      <p:pic>
        <p:nvPicPr>
          <p:cNvPr id="900099" name="Picture 3"/>
          <p:cNvPicPr>
            <a:picLocks noGrp="1" noChangeAspect="1" noChangeArrowheads="1"/>
          </p:cNvPicPr>
          <p:nvPr>
            <p:ph sz="quarter" idx="3"/>
          </p:nvPr>
        </p:nvPicPr>
        <p:blipFill>
          <a:blip r:embed="rId4" cstate="print"/>
          <a:srcRect/>
          <a:stretch>
            <a:fillRect/>
          </a:stretch>
        </p:blipFill>
        <p:spPr>
          <a:xfrm>
            <a:off x="2738437" y="5489890"/>
            <a:ext cx="4581525" cy="2035175"/>
          </a:xfrm>
        </p:spPr>
      </p:pic>
      <p:sp>
        <p:nvSpPr>
          <p:cNvPr id="2" name="Rectangle 1">
            <a:extLst>
              <a:ext uri="{FF2B5EF4-FFF2-40B4-BE49-F238E27FC236}">
                <a16:creationId xmlns:a16="http://schemas.microsoft.com/office/drawing/2014/main" id="{D3BEF1AA-5E9A-40F4-AF43-DD2779ADFE09}"/>
              </a:ext>
            </a:extLst>
          </p:cNvPr>
          <p:cNvSpPr/>
          <p:nvPr/>
        </p:nvSpPr>
        <p:spPr bwMode="auto">
          <a:xfrm>
            <a:off x="3657600" y="3103384"/>
            <a:ext cx="45719" cy="4571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500" b="0" i="0" u="none" strike="noStrike" cap="none" normalizeH="0" baseline="0">
              <a:ln>
                <a:noFill/>
              </a:ln>
              <a:solidFill>
                <a:schemeClr val="tx1"/>
              </a:solidFill>
              <a:effectLst/>
              <a:latin typeface="Times New Roman" pitchFamily="18" charset="0"/>
            </a:endParaRPr>
          </a:p>
        </p:txBody>
      </p:sp>
      <p:sp>
        <p:nvSpPr>
          <p:cNvPr id="3" name="TextBox 2">
            <a:extLst>
              <a:ext uri="{FF2B5EF4-FFF2-40B4-BE49-F238E27FC236}">
                <a16:creationId xmlns:a16="http://schemas.microsoft.com/office/drawing/2014/main" id="{3B20037D-A7A9-044B-AA00-6CF883F6AFD7}"/>
              </a:ext>
            </a:extLst>
          </p:cNvPr>
          <p:cNvSpPr txBox="1"/>
          <p:nvPr/>
        </p:nvSpPr>
        <p:spPr>
          <a:xfrm>
            <a:off x="518491" y="1780340"/>
            <a:ext cx="8640418" cy="2062103"/>
          </a:xfrm>
          <a:prstGeom prst="rect">
            <a:avLst/>
          </a:prstGeom>
          <a:noFill/>
        </p:spPr>
        <p:txBody>
          <a:bodyPr wrap="square" rtlCol="0">
            <a:spAutoFit/>
          </a:bodyPr>
          <a:lstStyle/>
          <a:p>
            <a:pPr algn="ctr"/>
            <a:r>
              <a:rPr lang="en-US" sz="4800" b="1" dirty="0">
                <a:solidFill>
                  <a:srgbClr val="C00000"/>
                </a:solidFill>
              </a:rPr>
              <a:t>COVID-19 Peak Prediction using Logistic Function</a:t>
            </a:r>
          </a:p>
          <a:p>
            <a:endParaRPr lang="en-US" sz="3200" dirty="0"/>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CE04-326C-4E92-80EC-0E4CC3E6BD88}"/>
              </a:ext>
            </a:extLst>
          </p:cNvPr>
          <p:cNvSpPr>
            <a:spLocks noGrp="1"/>
          </p:cNvSpPr>
          <p:nvPr>
            <p:ph type="title"/>
          </p:nvPr>
        </p:nvSpPr>
        <p:spPr>
          <a:xfrm>
            <a:off x="2590800" y="763588"/>
            <a:ext cx="6934200" cy="1217612"/>
          </a:xfrm>
        </p:spPr>
        <p:txBody>
          <a:bodyPr/>
          <a:lstStyle/>
          <a:p>
            <a:pPr algn="ctr"/>
            <a:r>
              <a:rPr lang="en-US" b="1" u="sng" dirty="0"/>
              <a:t>Motivation &amp; Problem Statement </a:t>
            </a:r>
          </a:p>
        </p:txBody>
      </p:sp>
      <p:sp>
        <p:nvSpPr>
          <p:cNvPr id="3" name="Text Placeholder 2">
            <a:extLst>
              <a:ext uri="{FF2B5EF4-FFF2-40B4-BE49-F238E27FC236}">
                <a16:creationId xmlns:a16="http://schemas.microsoft.com/office/drawing/2014/main" id="{B237FD4E-9FB5-430B-BF94-2830470B65F0}"/>
              </a:ext>
            </a:extLst>
          </p:cNvPr>
          <p:cNvSpPr>
            <a:spLocks noGrp="1"/>
          </p:cNvSpPr>
          <p:nvPr>
            <p:ph type="body" sz="half" idx="1"/>
          </p:nvPr>
        </p:nvSpPr>
        <p:spPr>
          <a:xfrm>
            <a:off x="457200" y="2500132"/>
            <a:ext cx="9067800" cy="4586467"/>
          </a:xfrm>
        </p:spPr>
        <p:txBody>
          <a:bodyPr/>
          <a:lstStyle/>
          <a:p>
            <a:pPr>
              <a:buFont typeface="Wingdings" panose="05000000000000000000" pitchFamily="2" charset="2"/>
              <a:buChar char="q"/>
            </a:pPr>
            <a:r>
              <a:rPr lang="en-US" dirty="0"/>
              <a:t> There are many sources of getting the covid – 19 affected areas data, but most of them deals in a complex manner.</a:t>
            </a:r>
          </a:p>
          <a:p>
            <a:pPr marL="0" indent="0">
              <a:buNone/>
            </a:pPr>
            <a:endParaRPr lang="en-US" dirty="0"/>
          </a:p>
          <a:p>
            <a:pPr>
              <a:buFont typeface="Wingdings" panose="05000000000000000000" pitchFamily="2" charset="2"/>
              <a:buChar char="q"/>
            </a:pPr>
            <a:r>
              <a:rPr lang="en-US" dirty="0"/>
              <a:t> Covid-19 has spread all over the world and to check , analyze the number of cases, death rates etc., we have to go through long spreadsheets and excel sheets it will be very exhausting and consumes a lot of time so there should be easy way to analyze and visualize the figures in order to solve this pandemic.</a:t>
            </a:r>
          </a:p>
          <a:p>
            <a:pPr marL="0" indent="0">
              <a:buNone/>
            </a:pPr>
            <a:endParaRPr lang="en-US" dirty="0"/>
          </a:p>
        </p:txBody>
      </p:sp>
      <p:sp>
        <p:nvSpPr>
          <p:cNvPr id="6" name="Slide Number Placeholder 5">
            <a:extLst>
              <a:ext uri="{FF2B5EF4-FFF2-40B4-BE49-F238E27FC236}">
                <a16:creationId xmlns:a16="http://schemas.microsoft.com/office/drawing/2014/main" id="{089F5E80-FF7C-44F4-8891-EE392EEC4672}"/>
              </a:ext>
            </a:extLst>
          </p:cNvPr>
          <p:cNvSpPr>
            <a:spLocks noGrp="1"/>
          </p:cNvSpPr>
          <p:nvPr>
            <p:ph type="sldNum" sz="quarter" idx="10"/>
          </p:nvPr>
        </p:nvSpPr>
        <p:spPr/>
        <p:txBody>
          <a:bodyPr/>
          <a:lstStyle/>
          <a:p>
            <a:fld id="{72BFADA8-E889-4FE1-948A-7D7057B4D8C9}" type="slidenum">
              <a:rPr lang="en-US" smtClean="0"/>
              <a:pPr/>
              <a:t>10</a:t>
            </a:fld>
            <a:endParaRPr lang="en-US"/>
          </a:p>
        </p:txBody>
      </p:sp>
    </p:spTree>
    <p:extLst>
      <p:ext uri="{BB962C8B-B14F-4D97-AF65-F5344CB8AC3E}">
        <p14:creationId xmlns:p14="http://schemas.microsoft.com/office/powerpoint/2010/main" val="2968669367"/>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F392D2-5D29-4D05-946C-425202A57FFF}"/>
              </a:ext>
            </a:extLst>
          </p:cNvPr>
          <p:cNvSpPr>
            <a:spLocks noGrp="1"/>
          </p:cNvSpPr>
          <p:nvPr>
            <p:ph type="body" sz="half" idx="1"/>
          </p:nvPr>
        </p:nvSpPr>
        <p:spPr>
          <a:xfrm>
            <a:off x="457200" y="1981200"/>
            <a:ext cx="8860420" cy="5105400"/>
          </a:xfrm>
        </p:spPr>
        <p:txBody>
          <a:bodyPr/>
          <a:lstStyle/>
          <a:p>
            <a:pPr>
              <a:buFont typeface="Wingdings" panose="05000000000000000000" pitchFamily="2" charset="2"/>
              <a:buChar char="q"/>
            </a:pPr>
            <a:r>
              <a:rPr lang="en-US" dirty="0"/>
              <a:t> This model allows better priority to certain people who are affected by the virus.</a:t>
            </a:r>
          </a:p>
          <a:p>
            <a:pPr marL="0" indent="0">
              <a:buNone/>
            </a:pPr>
            <a:endParaRPr lang="en-US" dirty="0"/>
          </a:p>
          <a:p>
            <a:pPr>
              <a:buFont typeface="Wingdings" panose="05000000000000000000" pitchFamily="2" charset="2"/>
              <a:buChar char="q"/>
            </a:pPr>
            <a:r>
              <a:rPr lang="en-US" dirty="0"/>
              <a:t> Right now, we have designed the project for One Disease, but it can be designed for more diseases.</a:t>
            </a:r>
          </a:p>
          <a:p>
            <a:pPr marL="0" indent="0">
              <a:buNone/>
            </a:pPr>
            <a:endParaRPr lang="en-US" dirty="0"/>
          </a:p>
          <a:p>
            <a:pPr>
              <a:buFont typeface="Wingdings" panose="05000000000000000000" pitchFamily="2" charset="2"/>
              <a:buChar char="q"/>
            </a:pPr>
            <a:r>
              <a:rPr lang="en-US" dirty="0"/>
              <a:t> It acts as a life-saving device. -All the tools and technologies used for developing COVID-19 detector are free hence the cost of production and development is close to NULL.</a:t>
            </a:r>
          </a:p>
        </p:txBody>
      </p:sp>
      <p:sp>
        <p:nvSpPr>
          <p:cNvPr id="6" name="Slide Number Placeholder 5">
            <a:extLst>
              <a:ext uri="{FF2B5EF4-FFF2-40B4-BE49-F238E27FC236}">
                <a16:creationId xmlns:a16="http://schemas.microsoft.com/office/drawing/2014/main" id="{A325CC94-4B6A-41E4-B32C-2766E83753CD}"/>
              </a:ext>
            </a:extLst>
          </p:cNvPr>
          <p:cNvSpPr>
            <a:spLocks noGrp="1"/>
          </p:cNvSpPr>
          <p:nvPr>
            <p:ph type="sldNum" sz="quarter" idx="10"/>
          </p:nvPr>
        </p:nvSpPr>
        <p:spPr/>
        <p:txBody>
          <a:bodyPr/>
          <a:lstStyle/>
          <a:p>
            <a:fld id="{72BFADA8-E889-4FE1-948A-7D7057B4D8C9}" type="slidenum">
              <a:rPr lang="en-US" smtClean="0"/>
              <a:pPr/>
              <a:t>11</a:t>
            </a:fld>
            <a:endParaRPr lang="en-US"/>
          </a:p>
        </p:txBody>
      </p:sp>
    </p:spTree>
    <p:extLst>
      <p:ext uri="{BB962C8B-B14F-4D97-AF65-F5344CB8AC3E}">
        <p14:creationId xmlns:p14="http://schemas.microsoft.com/office/powerpoint/2010/main" val="3214902532"/>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E56E4D-5FB8-44B5-BE2B-1D7772A4450C}"/>
              </a:ext>
            </a:extLst>
          </p:cNvPr>
          <p:cNvSpPr>
            <a:spLocks noGrp="1"/>
          </p:cNvSpPr>
          <p:nvPr>
            <p:ph type="body" sz="half" idx="1"/>
          </p:nvPr>
        </p:nvSpPr>
        <p:spPr>
          <a:xfrm>
            <a:off x="457199" y="1981200"/>
            <a:ext cx="8963247" cy="5105400"/>
          </a:xfrm>
        </p:spPr>
        <p:txBody>
          <a:bodyPr/>
          <a:lstStyle/>
          <a:p>
            <a:pPr>
              <a:buFont typeface="Wingdings" panose="05000000000000000000" pitchFamily="2" charset="2"/>
              <a:buChar char="q"/>
            </a:pPr>
            <a:r>
              <a:rPr lang="en-US" dirty="0"/>
              <a:t> All COVID-19 detector required is an internet connection which makes it affordable for everyone.</a:t>
            </a:r>
          </a:p>
          <a:p>
            <a:pPr marL="0" indent="0">
              <a:buNone/>
            </a:pPr>
            <a:endParaRPr lang="en-US" dirty="0"/>
          </a:p>
          <a:p>
            <a:pPr>
              <a:buFont typeface="Wingdings" panose="05000000000000000000" pitchFamily="2" charset="2"/>
              <a:buChar char="q"/>
            </a:pPr>
            <a:r>
              <a:rPr lang="en-US" dirty="0"/>
              <a:t> To look easy and simply to understand</a:t>
            </a:r>
          </a:p>
          <a:p>
            <a:pPr marL="0" indent="0">
              <a:buNone/>
            </a:pPr>
            <a:endParaRPr lang="en-US" dirty="0"/>
          </a:p>
          <a:p>
            <a:pPr>
              <a:buFont typeface="Wingdings" panose="05000000000000000000" pitchFamily="2" charset="2"/>
              <a:buChar char="q"/>
            </a:pPr>
            <a:r>
              <a:rPr lang="en-US" dirty="0"/>
              <a:t> There are many sources of getting the covid related information</a:t>
            </a:r>
          </a:p>
          <a:p>
            <a:pPr>
              <a:buFont typeface="Wingdings" panose="05000000000000000000" pitchFamily="2" charset="2"/>
              <a:buChar char="q"/>
            </a:pPr>
            <a:endParaRPr lang="en-US" dirty="0"/>
          </a:p>
          <a:p>
            <a:pPr>
              <a:buFont typeface="Wingdings" panose="05000000000000000000" pitchFamily="2" charset="2"/>
              <a:buChar char="q"/>
            </a:pPr>
            <a:r>
              <a:rPr lang="en-US" dirty="0"/>
              <a:t>  Most of them are hard to understand </a:t>
            </a:r>
          </a:p>
          <a:p>
            <a:pPr>
              <a:buFont typeface="Wingdings" panose="05000000000000000000" pitchFamily="2" charset="2"/>
              <a:buChar char="q"/>
            </a:pPr>
            <a:endParaRPr lang="en-US" dirty="0"/>
          </a:p>
        </p:txBody>
      </p:sp>
      <p:sp>
        <p:nvSpPr>
          <p:cNvPr id="6" name="Slide Number Placeholder 5">
            <a:extLst>
              <a:ext uri="{FF2B5EF4-FFF2-40B4-BE49-F238E27FC236}">
                <a16:creationId xmlns:a16="http://schemas.microsoft.com/office/drawing/2014/main" id="{79BEA964-2568-420E-9490-669F73567A04}"/>
              </a:ext>
            </a:extLst>
          </p:cNvPr>
          <p:cNvSpPr>
            <a:spLocks noGrp="1"/>
          </p:cNvSpPr>
          <p:nvPr>
            <p:ph type="sldNum" sz="quarter" idx="10"/>
          </p:nvPr>
        </p:nvSpPr>
        <p:spPr/>
        <p:txBody>
          <a:bodyPr/>
          <a:lstStyle/>
          <a:p>
            <a:fld id="{72BFADA8-E889-4FE1-948A-7D7057B4D8C9}" type="slidenum">
              <a:rPr lang="en-US" smtClean="0"/>
              <a:pPr/>
              <a:t>12</a:t>
            </a:fld>
            <a:endParaRPr lang="en-US"/>
          </a:p>
        </p:txBody>
      </p:sp>
    </p:spTree>
    <p:extLst>
      <p:ext uri="{BB962C8B-B14F-4D97-AF65-F5344CB8AC3E}">
        <p14:creationId xmlns:p14="http://schemas.microsoft.com/office/powerpoint/2010/main" val="4286773810"/>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E56E4D-5FB8-44B5-BE2B-1D7772A4450C}"/>
              </a:ext>
            </a:extLst>
          </p:cNvPr>
          <p:cNvSpPr>
            <a:spLocks noGrp="1"/>
          </p:cNvSpPr>
          <p:nvPr>
            <p:ph type="body" sz="half" idx="1"/>
          </p:nvPr>
        </p:nvSpPr>
        <p:spPr>
          <a:xfrm>
            <a:off x="457199" y="1981200"/>
            <a:ext cx="8963247" cy="5105400"/>
          </a:xfrm>
        </p:spPr>
        <p:txBody>
          <a:bodyPr/>
          <a:lstStyle/>
          <a:p>
            <a:pPr>
              <a:buFont typeface="Wingdings" panose="05000000000000000000" pitchFamily="2" charset="2"/>
              <a:buChar char="q"/>
            </a:pPr>
            <a:r>
              <a:rPr lang="en-US" dirty="0"/>
              <a:t> To look easy and simple to understand</a:t>
            </a:r>
          </a:p>
          <a:p>
            <a:pPr marL="0" indent="0">
              <a:buNone/>
            </a:pPr>
            <a:endParaRPr lang="en-US" dirty="0"/>
          </a:p>
          <a:p>
            <a:pPr>
              <a:buFont typeface="Wingdings" panose="05000000000000000000" pitchFamily="2" charset="2"/>
              <a:buChar char="q"/>
            </a:pPr>
            <a:r>
              <a:rPr lang="en-US" dirty="0"/>
              <a:t> There are many sources of getting the covid related information</a:t>
            </a:r>
          </a:p>
          <a:p>
            <a:pPr>
              <a:buFont typeface="Wingdings" panose="05000000000000000000" pitchFamily="2" charset="2"/>
              <a:buChar char="q"/>
            </a:pPr>
            <a:endParaRPr lang="en-US" dirty="0"/>
          </a:p>
          <a:p>
            <a:pPr>
              <a:buFont typeface="Wingdings" panose="05000000000000000000" pitchFamily="2" charset="2"/>
              <a:buChar char="q"/>
            </a:pPr>
            <a:r>
              <a:rPr lang="en-US" dirty="0"/>
              <a:t>Most of them are really hard to understand </a:t>
            </a:r>
          </a:p>
          <a:p>
            <a:pPr>
              <a:buFont typeface="Wingdings" panose="05000000000000000000" pitchFamily="2" charset="2"/>
              <a:buChar char="q"/>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79BEA964-2568-420E-9490-669F73567A04}"/>
              </a:ext>
            </a:extLst>
          </p:cNvPr>
          <p:cNvSpPr>
            <a:spLocks noGrp="1"/>
          </p:cNvSpPr>
          <p:nvPr>
            <p:ph type="sldNum" sz="quarter" idx="10"/>
          </p:nvPr>
        </p:nvSpPr>
        <p:spPr/>
        <p:txBody>
          <a:bodyPr/>
          <a:lstStyle/>
          <a:p>
            <a:fld id="{72BFADA8-E889-4FE1-948A-7D7057B4D8C9}" type="slidenum">
              <a:rPr lang="en-US" smtClean="0"/>
              <a:pPr/>
              <a:t>13</a:t>
            </a:fld>
            <a:endParaRPr lang="en-US"/>
          </a:p>
        </p:txBody>
      </p:sp>
      <p:sp>
        <p:nvSpPr>
          <p:cNvPr id="4" name="TextBox 3">
            <a:extLst>
              <a:ext uri="{FF2B5EF4-FFF2-40B4-BE49-F238E27FC236}">
                <a16:creationId xmlns:a16="http://schemas.microsoft.com/office/drawing/2014/main" id="{BB8ABC83-78E9-98E6-6A42-030C9BD3919B}"/>
              </a:ext>
            </a:extLst>
          </p:cNvPr>
          <p:cNvSpPr txBox="1"/>
          <p:nvPr/>
        </p:nvSpPr>
        <p:spPr>
          <a:xfrm>
            <a:off x="1948070" y="685800"/>
            <a:ext cx="7472376" cy="1323439"/>
          </a:xfrm>
          <a:prstGeom prst="rect">
            <a:avLst/>
          </a:prstGeom>
          <a:noFill/>
        </p:spPr>
        <p:txBody>
          <a:bodyPr wrap="square" rtlCol="0">
            <a:spAutoFit/>
          </a:bodyPr>
          <a:lstStyle/>
          <a:p>
            <a:r>
              <a:rPr lang="en-US" sz="4000" b="1" dirty="0">
                <a:solidFill>
                  <a:srgbClr val="C00000"/>
                </a:solidFill>
              </a:rPr>
              <a:t>Summarizing Motivation of The Project</a:t>
            </a:r>
          </a:p>
        </p:txBody>
      </p:sp>
    </p:spTree>
    <p:extLst>
      <p:ext uri="{BB962C8B-B14F-4D97-AF65-F5344CB8AC3E}">
        <p14:creationId xmlns:p14="http://schemas.microsoft.com/office/powerpoint/2010/main" val="2634347591"/>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8A4B-45A2-9C9F-7126-C51C41A3385D}"/>
              </a:ext>
            </a:extLst>
          </p:cNvPr>
          <p:cNvSpPr>
            <a:spLocks noGrp="1"/>
          </p:cNvSpPr>
          <p:nvPr>
            <p:ph type="title"/>
          </p:nvPr>
        </p:nvSpPr>
        <p:spPr/>
        <p:txBody>
          <a:bodyPr/>
          <a:lstStyle/>
          <a:p>
            <a:br>
              <a:rPr lang="en-US" dirty="0"/>
            </a:br>
            <a:endParaRPr lang="en-US" dirty="0"/>
          </a:p>
        </p:txBody>
      </p:sp>
      <p:sp>
        <p:nvSpPr>
          <p:cNvPr id="3" name="Text Placeholder 2">
            <a:extLst>
              <a:ext uri="{FF2B5EF4-FFF2-40B4-BE49-F238E27FC236}">
                <a16:creationId xmlns:a16="http://schemas.microsoft.com/office/drawing/2014/main" id="{FAA109D7-A0E7-BEBC-D816-507D79A9522A}"/>
              </a:ext>
            </a:extLst>
          </p:cNvPr>
          <p:cNvSpPr>
            <a:spLocks noGrp="1"/>
          </p:cNvSpPr>
          <p:nvPr>
            <p:ph type="body" sz="half" idx="1"/>
          </p:nvPr>
        </p:nvSpPr>
        <p:spPr>
          <a:xfrm>
            <a:off x="457200" y="1744579"/>
            <a:ext cx="9252284" cy="5342021"/>
          </a:xfrm>
        </p:spPr>
        <p:txBody>
          <a:bodyPr/>
          <a:lstStyle/>
          <a:p>
            <a:pPr>
              <a:buFont typeface="Wingdings" pitchFamily="2" charset="2"/>
              <a:buChar char="q"/>
            </a:pPr>
            <a:r>
              <a:rPr lang="en-US" dirty="0"/>
              <a:t> This problem motivated us to make this as our project</a:t>
            </a:r>
          </a:p>
          <a:p>
            <a:pPr>
              <a:buFont typeface="Wingdings" pitchFamily="2" charset="2"/>
              <a:buChar char="q"/>
            </a:pPr>
            <a:endParaRPr lang="en-US" dirty="0"/>
          </a:p>
          <a:p>
            <a:pPr>
              <a:buFont typeface="Wingdings" pitchFamily="2" charset="2"/>
              <a:buChar char="q"/>
            </a:pPr>
            <a:r>
              <a:rPr lang="en-US" dirty="0"/>
              <a:t>Collecting the data of all the covid information.</a:t>
            </a:r>
          </a:p>
          <a:p>
            <a:pPr>
              <a:buFont typeface="Wingdings" pitchFamily="2" charset="2"/>
              <a:buChar char="q"/>
            </a:pPr>
            <a:endParaRPr lang="en-US" dirty="0"/>
          </a:p>
          <a:p>
            <a:pPr>
              <a:buFont typeface="Wingdings" pitchFamily="2" charset="2"/>
              <a:buChar char="q"/>
            </a:pPr>
            <a:r>
              <a:rPr lang="en-US" dirty="0"/>
              <a:t> Gathering datasets with required data</a:t>
            </a:r>
          </a:p>
          <a:p>
            <a:pPr>
              <a:buFont typeface="Wingdings" pitchFamily="2" charset="2"/>
              <a:buChar char="q"/>
            </a:pPr>
            <a:endParaRPr lang="en-US" dirty="0"/>
          </a:p>
          <a:p>
            <a:pPr>
              <a:buFont typeface="Wingdings" pitchFamily="2" charset="2"/>
              <a:buChar char="q"/>
            </a:pPr>
            <a:r>
              <a:rPr lang="en-US" dirty="0"/>
              <a:t> Implementing using the python Statistics</a:t>
            </a:r>
          </a:p>
          <a:p>
            <a:pPr>
              <a:buFont typeface="Wingdings" pitchFamily="2" charset="2"/>
              <a:buChar char="q"/>
            </a:pPr>
            <a:endParaRPr lang="en-US" dirty="0"/>
          </a:p>
        </p:txBody>
      </p:sp>
      <p:sp>
        <p:nvSpPr>
          <p:cNvPr id="4" name="Content Placeholder 3">
            <a:extLst>
              <a:ext uri="{FF2B5EF4-FFF2-40B4-BE49-F238E27FC236}">
                <a16:creationId xmlns:a16="http://schemas.microsoft.com/office/drawing/2014/main" id="{BBF8DE8E-FAD9-45D1-E035-AE39C6BFB6EA}"/>
              </a:ext>
            </a:extLst>
          </p:cNvPr>
          <p:cNvSpPr>
            <a:spLocks noGrp="1"/>
          </p:cNvSpPr>
          <p:nvPr>
            <p:ph sz="quarter" idx="2"/>
          </p:nvPr>
        </p:nvSpPr>
        <p:spPr/>
        <p:txBody>
          <a:bodyPr/>
          <a:lstStyle/>
          <a:p>
            <a:endParaRPr lang="en-US" dirty="0"/>
          </a:p>
          <a:p>
            <a:pPr marL="0" indent="0">
              <a:buNone/>
            </a:pPr>
            <a:endParaRPr lang="en-US" dirty="0"/>
          </a:p>
        </p:txBody>
      </p:sp>
      <p:sp>
        <p:nvSpPr>
          <p:cNvPr id="5" name="Content Placeholder 4">
            <a:extLst>
              <a:ext uri="{FF2B5EF4-FFF2-40B4-BE49-F238E27FC236}">
                <a16:creationId xmlns:a16="http://schemas.microsoft.com/office/drawing/2014/main" id="{D2739EB2-D5F5-3C3B-C1B7-AE7F249A1A3F}"/>
              </a:ext>
            </a:extLst>
          </p:cNvPr>
          <p:cNvSpPr>
            <a:spLocks noGrp="1"/>
          </p:cNvSpPr>
          <p:nvPr>
            <p:ph sz="quarter" idx="3"/>
          </p:nvPr>
        </p:nvSpPr>
        <p:spPr/>
        <p:txBody>
          <a:bodyPr/>
          <a:lstStyle/>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6C463D56-0C1E-A4A2-A4D7-FF046BE06730}"/>
              </a:ext>
            </a:extLst>
          </p:cNvPr>
          <p:cNvSpPr>
            <a:spLocks noGrp="1"/>
          </p:cNvSpPr>
          <p:nvPr>
            <p:ph type="sldNum" sz="quarter" idx="10"/>
          </p:nvPr>
        </p:nvSpPr>
        <p:spPr/>
        <p:txBody>
          <a:bodyPr/>
          <a:lstStyle/>
          <a:p>
            <a:fld id="{72BFADA8-E889-4FE1-948A-7D7057B4D8C9}" type="slidenum">
              <a:rPr lang="en-US" smtClean="0"/>
              <a:pPr/>
              <a:t>14</a:t>
            </a:fld>
            <a:endParaRPr lang="en-US"/>
          </a:p>
        </p:txBody>
      </p:sp>
    </p:spTree>
    <p:extLst>
      <p:ext uri="{BB962C8B-B14F-4D97-AF65-F5344CB8AC3E}">
        <p14:creationId xmlns:p14="http://schemas.microsoft.com/office/powerpoint/2010/main" val="1114113445"/>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7BC0-AB56-3D5D-6ACF-2743DD637535}"/>
              </a:ext>
            </a:extLst>
          </p:cNvPr>
          <p:cNvSpPr>
            <a:spLocks noGrp="1"/>
          </p:cNvSpPr>
          <p:nvPr>
            <p:ph type="title"/>
          </p:nvPr>
        </p:nvSpPr>
        <p:spPr/>
        <p:txBody>
          <a:bodyPr/>
          <a:lstStyle/>
          <a:p>
            <a:br>
              <a:rPr lang="en-US" dirty="0"/>
            </a:br>
            <a:endParaRPr lang="en-US" dirty="0"/>
          </a:p>
        </p:txBody>
      </p:sp>
      <p:sp>
        <p:nvSpPr>
          <p:cNvPr id="3" name="Text Placeholder 2">
            <a:extLst>
              <a:ext uri="{FF2B5EF4-FFF2-40B4-BE49-F238E27FC236}">
                <a16:creationId xmlns:a16="http://schemas.microsoft.com/office/drawing/2014/main" id="{28FF22D4-7357-8FE2-F57C-950974901F06}"/>
              </a:ext>
            </a:extLst>
          </p:cNvPr>
          <p:cNvSpPr>
            <a:spLocks noGrp="1"/>
          </p:cNvSpPr>
          <p:nvPr>
            <p:ph type="body" sz="half" idx="1"/>
          </p:nvPr>
        </p:nvSpPr>
        <p:spPr>
          <a:xfrm>
            <a:off x="457200" y="1981200"/>
            <a:ext cx="9067800" cy="5105400"/>
          </a:xfrm>
        </p:spPr>
        <p:txBody>
          <a:bodyPr/>
          <a:lstStyle/>
          <a:p>
            <a:pPr>
              <a:buFont typeface="Wingdings" pitchFamily="2" charset="2"/>
              <a:buChar char="q"/>
            </a:pPr>
            <a:r>
              <a:rPr lang="en-US" dirty="0"/>
              <a:t> All the covid related information in a single live chart</a:t>
            </a:r>
          </a:p>
          <a:p>
            <a:pPr>
              <a:buFont typeface="Wingdings" pitchFamily="2" charset="2"/>
              <a:buChar char="q"/>
            </a:pPr>
            <a:endParaRPr lang="en-US" dirty="0"/>
          </a:p>
          <a:p>
            <a:pPr>
              <a:buFont typeface="Wingdings" pitchFamily="2" charset="2"/>
              <a:buChar char="q"/>
            </a:pPr>
            <a:r>
              <a:rPr lang="en-US" dirty="0"/>
              <a:t> Looks clear and understandable</a:t>
            </a:r>
          </a:p>
          <a:p>
            <a:pPr>
              <a:buFont typeface="Wingdings" pitchFamily="2" charset="2"/>
              <a:buChar char="q"/>
            </a:pPr>
            <a:endParaRPr lang="en-US" dirty="0"/>
          </a:p>
          <a:p>
            <a:pPr>
              <a:buFont typeface="Wingdings" pitchFamily="2" charset="2"/>
              <a:buChar char="q"/>
            </a:pPr>
            <a:r>
              <a:rPr lang="en-US" dirty="0"/>
              <a:t> Visualizing all the countries and the effects of covid – 19 </a:t>
            </a:r>
          </a:p>
          <a:p>
            <a:pPr>
              <a:buFont typeface="Wingdings" pitchFamily="2" charset="2"/>
              <a:buChar char="q"/>
            </a:pPr>
            <a:endParaRPr lang="en-US" dirty="0"/>
          </a:p>
          <a:p>
            <a:pPr>
              <a:buFont typeface="Wingdings" pitchFamily="2" charset="2"/>
              <a:buChar char="q"/>
            </a:pPr>
            <a:r>
              <a:rPr lang="en-US" dirty="0"/>
              <a:t> Measuring the impact of the Covid – 19 Affected countries and regions </a:t>
            </a:r>
          </a:p>
          <a:p>
            <a:pPr>
              <a:buFont typeface="Wingdings" pitchFamily="2" charset="2"/>
              <a:buChar char="q"/>
            </a:pPr>
            <a:endParaRPr lang="en-US" dirty="0"/>
          </a:p>
          <a:p>
            <a:pPr>
              <a:buFont typeface="Wingdings" pitchFamily="2" charset="2"/>
              <a:buChar char="q"/>
            </a:pPr>
            <a:endParaRPr lang="en-US" dirty="0"/>
          </a:p>
        </p:txBody>
      </p:sp>
      <p:sp>
        <p:nvSpPr>
          <p:cNvPr id="4" name="Content Placeholder 3">
            <a:extLst>
              <a:ext uri="{FF2B5EF4-FFF2-40B4-BE49-F238E27FC236}">
                <a16:creationId xmlns:a16="http://schemas.microsoft.com/office/drawing/2014/main" id="{D76E0213-264D-BDEB-BA9E-07CE9A13D27B}"/>
              </a:ext>
            </a:extLst>
          </p:cNvPr>
          <p:cNvSpPr>
            <a:spLocks noGrp="1"/>
          </p:cNvSpPr>
          <p:nvPr>
            <p:ph sz="quarter" idx="2"/>
          </p:nvPr>
        </p:nvSpPr>
        <p:spPr/>
        <p:txBody>
          <a:bodyPr/>
          <a:lstStyle/>
          <a:p>
            <a:pPr marL="0" indent="0">
              <a:buNone/>
            </a:pPr>
            <a:endParaRPr lang="en-US" dirty="0"/>
          </a:p>
          <a:p>
            <a:pPr marL="0" indent="0">
              <a:buNone/>
            </a:pPr>
            <a:endParaRPr lang="en-US" dirty="0"/>
          </a:p>
        </p:txBody>
      </p:sp>
      <p:sp>
        <p:nvSpPr>
          <p:cNvPr id="5" name="Content Placeholder 4">
            <a:extLst>
              <a:ext uri="{FF2B5EF4-FFF2-40B4-BE49-F238E27FC236}">
                <a16:creationId xmlns:a16="http://schemas.microsoft.com/office/drawing/2014/main" id="{C0F4C086-05D7-3A08-C797-DBFE5C5A5996}"/>
              </a:ext>
            </a:extLst>
          </p:cNvPr>
          <p:cNvSpPr>
            <a:spLocks noGrp="1"/>
          </p:cNvSpPr>
          <p:nvPr>
            <p:ph sz="quarter" idx="3"/>
          </p:nvPr>
        </p:nvSpPr>
        <p:spPr/>
        <p:txBody>
          <a:bodyPr/>
          <a:lstStyle/>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6A615DB3-2CB9-9645-3536-541E72D7CF59}"/>
              </a:ext>
            </a:extLst>
          </p:cNvPr>
          <p:cNvSpPr>
            <a:spLocks noGrp="1"/>
          </p:cNvSpPr>
          <p:nvPr>
            <p:ph type="sldNum" sz="quarter" idx="10"/>
          </p:nvPr>
        </p:nvSpPr>
        <p:spPr/>
        <p:txBody>
          <a:bodyPr/>
          <a:lstStyle/>
          <a:p>
            <a:fld id="{72BFADA8-E889-4FE1-948A-7D7057B4D8C9}" type="slidenum">
              <a:rPr lang="en-US" smtClean="0"/>
              <a:pPr/>
              <a:t>15</a:t>
            </a:fld>
            <a:endParaRPr lang="en-US"/>
          </a:p>
        </p:txBody>
      </p:sp>
      <p:sp>
        <p:nvSpPr>
          <p:cNvPr id="7" name="TextBox 6">
            <a:extLst>
              <a:ext uri="{FF2B5EF4-FFF2-40B4-BE49-F238E27FC236}">
                <a16:creationId xmlns:a16="http://schemas.microsoft.com/office/drawing/2014/main" id="{E15B92BF-37C7-A634-EFDD-BD1FAA76E277}"/>
              </a:ext>
            </a:extLst>
          </p:cNvPr>
          <p:cNvSpPr txBox="1"/>
          <p:nvPr/>
        </p:nvSpPr>
        <p:spPr>
          <a:xfrm>
            <a:off x="2000816" y="763588"/>
            <a:ext cx="7524184" cy="923330"/>
          </a:xfrm>
          <a:prstGeom prst="rect">
            <a:avLst/>
          </a:prstGeom>
          <a:noFill/>
        </p:spPr>
        <p:txBody>
          <a:bodyPr wrap="square" rtlCol="0">
            <a:spAutoFit/>
          </a:bodyPr>
          <a:lstStyle/>
          <a:p>
            <a:r>
              <a:rPr lang="en-US" sz="5400" b="1" dirty="0">
                <a:solidFill>
                  <a:srgbClr val="C00000"/>
                </a:solidFill>
              </a:rPr>
              <a:t>Benefits of The Solution</a:t>
            </a:r>
          </a:p>
        </p:txBody>
      </p:sp>
    </p:spTree>
    <p:extLst>
      <p:ext uri="{BB962C8B-B14F-4D97-AF65-F5344CB8AC3E}">
        <p14:creationId xmlns:p14="http://schemas.microsoft.com/office/powerpoint/2010/main" val="1831137057"/>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0056-1357-491F-BCB8-F296CD940C44}"/>
              </a:ext>
            </a:extLst>
          </p:cNvPr>
          <p:cNvSpPr>
            <a:spLocks noGrp="1"/>
          </p:cNvSpPr>
          <p:nvPr>
            <p:ph type="title"/>
          </p:nvPr>
        </p:nvSpPr>
        <p:spPr/>
        <p:txBody>
          <a:bodyPr/>
          <a:lstStyle/>
          <a:p>
            <a:r>
              <a:rPr lang="en-US" sz="5400" b="1" u="sng" dirty="0"/>
              <a:t>Data Sets</a:t>
            </a:r>
          </a:p>
        </p:txBody>
      </p:sp>
      <p:sp>
        <p:nvSpPr>
          <p:cNvPr id="3" name="Text Placeholder 2">
            <a:extLst>
              <a:ext uri="{FF2B5EF4-FFF2-40B4-BE49-F238E27FC236}">
                <a16:creationId xmlns:a16="http://schemas.microsoft.com/office/drawing/2014/main" id="{0D7C9FE5-4B6B-4C3E-ADCA-7C6032D06719}"/>
              </a:ext>
            </a:extLst>
          </p:cNvPr>
          <p:cNvSpPr>
            <a:spLocks noGrp="1"/>
          </p:cNvSpPr>
          <p:nvPr>
            <p:ph type="body" sz="half" idx="1"/>
          </p:nvPr>
        </p:nvSpPr>
        <p:spPr>
          <a:xfrm>
            <a:off x="457199" y="1981200"/>
            <a:ext cx="8954429" cy="5105400"/>
          </a:xfrm>
        </p:spPr>
        <p:txBody>
          <a:bodyPr/>
          <a:lstStyle/>
          <a:p>
            <a:pPr>
              <a:buFont typeface="Wingdings" panose="05000000000000000000" pitchFamily="2" charset="2"/>
              <a:buChar char="q"/>
            </a:pPr>
            <a:r>
              <a:rPr lang="en-US" dirty="0"/>
              <a:t> This data set will basically include the daily analysis of covid-19 which gives the geographically distributed data.</a:t>
            </a:r>
          </a:p>
          <a:p>
            <a:pPr marL="0" indent="0">
              <a:buNone/>
            </a:pPr>
            <a:endParaRPr lang="en-US" dirty="0"/>
          </a:p>
          <a:p>
            <a:pPr>
              <a:buFont typeface="Wingdings" panose="05000000000000000000" pitchFamily="2" charset="2"/>
              <a:buChar char="q"/>
            </a:pPr>
            <a:r>
              <a:rPr lang="en-US" dirty="0"/>
              <a:t> To ensure the reliability of the data, this process is being distributed equally and this helps to refine the data constantly.</a:t>
            </a:r>
          </a:p>
          <a:p>
            <a:pPr marL="0" indent="0">
              <a:buNone/>
            </a:pPr>
            <a:endParaRPr lang="en-US" dirty="0"/>
          </a:p>
          <a:p>
            <a:pPr>
              <a:buFont typeface="Wingdings" panose="05000000000000000000" pitchFamily="2" charset="2"/>
              <a:buChar char="q"/>
            </a:pPr>
            <a:r>
              <a:rPr lang="en-US" dirty="0"/>
              <a:t> This helps to monitor and interpret the statistics around the data. An extract of this database will result in the maximum level of transparency.</a:t>
            </a:r>
          </a:p>
        </p:txBody>
      </p:sp>
      <p:sp>
        <p:nvSpPr>
          <p:cNvPr id="6" name="Slide Number Placeholder 5">
            <a:extLst>
              <a:ext uri="{FF2B5EF4-FFF2-40B4-BE49-F238E27FC236}">
                <a16:creationId xmlns:a16="http://schemas.microsoft.com/office/drawing/2014/main" id="{3EC4D0F8-2253-45E8-9ED5-505270FF2924}"/>
              </a:ext>
            </a:extLst>
          </p:cNvPr>
          <p:cNvSpPr>
            <a:spLocks noGrp="1"/>
          </p:cNvSpPr>
          <p:nvPr>
            <p:ph type="sldNum" sz="quarter" idx="10"/>
          </p:nvPr>
        </p:nvSpPr>
        <p:spPr/>
        <p:txBody>
          <a:bodyPr/>
          <a:lstStyle/>
          <a:p>
            <a:fld id="{72BFADA8-E889-4FE1-948A-7D7057B4D8C9}" type="slidenum">
              <a:rPr lang="en-US" smtClean="0"/>
              <a:pPr/>
              <a:t>16</a:t>
            </a:fld>
            <a:endParaRPr lang="en-US"/>
          </a:p>
        </p:txBody>
      </p:sp>
    </p:spTree>
    <p:extLst>
      <p:ext uri="{BB962C8B-B14F-4D97-AF65-F5344CB8AC3E}">
        <p14:creationId xmlns:p14="http://schemas.microsoft.com/office/powerpoint/2010/main" val="1212201720"/>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27947E1-B4CC-4261-A495-26BBC9277B8C}"/>
              </a:ext>
            </a:extLst>
          </p:cNvPr>
          <p:cNvSpPr>
            <a:spLocks noGrp="1"/>
          </p:cNvSpPr>
          <p:nvPr>
            <p:ph type="sldNum" sz="quarter" idx="10"/>
          </p:nvPr>
        </p:nvSpPr>
        <p:spPr/>
        <p:txBody>
          <a:bodyPr/>
          <a:lstStyle/>
          <a:p>
            <a:fld id="{72BFADA8-E889-4FE1-948A-7D7057B4D8C9}" type="slidenum">
              <a:rPr lang="en-US" smtClean="0"/>
              <a:pPr/>
              <a:t>17</a:t>
            </a:fld>
            <a:endParaRPr lang="en-US"/>
          </a:p>
        </p:txBody>
      </p:sp>
      <p:pic>
        <p:nvPicPr>
          <p:cNvPr id="8" name="Picture 7" descr="Chart, histogram&#10;&#10;Description automatically generated">
            <a:extLst>
              <a:ext uri="{FF2B5EF4-FFF2-40B4-BE49-F238E27FC236}">
                <a16:creationId xmlns:a16="http://schemas.microsoft.com/office/drawing/2014/main" id="{497887BE-8FB7-4C3C-AC6B-7931F9DF9D00}"/>
              </a:ext>
            </a:extLst>
          </p:cNvPr>
          <p:cNvPicPr>
            <a:picLocks noChangeAspect="1"/>
          </p:cNvPicPr>
          <p:nvPr/>
        </p:nvPicPr>
        <p:blipFill>
          <a:blip r:embed="rId2"/>
          <a:stretch>
            <a:fillRect/>
          </a:stretch>
        </p:blipFill>
        <p:spPr>
          <a:xfrm>
            <a:off x="1664804" y="1827212"/>
            <a:ext cx="6728791" cy="5105400"/>
          </a:xfrm>
          <a:prstGeom prst="rect">
            <a:avLst/>
          </a:prstGeom>
        </p:spPr>
      </p:pic>
    </p:spTree>
    <p:extLst>
      <p:ext uri="{BB962C8B-B14F-4D97-AF65-F5344CB8AC3E}">
        <p14:creationId xmlns:p14="http://schemas.microsoft.com/office/powerpoint/2010/main" val="308304028"/>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395484E-5A0D-479A-B63C-C842446AD577}"/>
              </a:ext>
            </a:extLst>
          </p:cNvPr>
          <p:cNvSpPr>
            <a:spLocks noGrp="1"/>
          </p:cNvSpPr>
          <p:nvPr>
            <p:ph type="sldNum" sz="quarter" idx="10"/>
          </p:nvPr>
        </p:nvSpPr>
        <p:spPr/>
        <p:txBody>
          <a:bodyPr/>
          <a:lstStyle/>
          <a:p>
            <a:fld id="{72BFADA8-E889-4FE1-948A-7D7057B4D8C9}" type="slidenum">
              <a:rPr lang="en-US" smtClean="0"/>
              <a:pPr/>
              <a:t>18</a:t>
            </a:fld>
            <a:endParaRPr lang="en-US"/>
          </a:p>
        </p:txBody>
      </p:sp>
      <p:pic>
        <p:nvPicPr>
          <p:cNvPr id="10" name="Picture 9" descr="Graphical user interface, application, table, Excel&#10;&#10;Description automatically generated">
            <a:extLst>
              <a:ext uri="{FF2B5EF4-FFF2-40B4-BE49-F238E27FC236}">
                <a16:creationId xmlns:a16="http://schemas.microsoft.com/office/drawing/2014/main" id="{AC4AE53B-66ED-4A63-82AD-C05A7C620B93}"/>
              </a:ext>
            </a:extLst>
          </p:cNvPr>
          <p:cNvPicPr>
            <a:picLocks noChangeAspect="1"/>
          </p:cNvPicPr>
          <p:nvPr/>
        </p:nvPicPr>
        <p:blipFill>
          <a:blip r:embed="rId2"/>
          <a:stretch>
            <a:fillRect/>
          </a:stretch>
        </p:blipFill>
        <p:spPr>
          <a:xfrm>
            <a:off x="2141522" y="1930814"/>
            <a:ext cx="6154754" cy="5206172"/>
          </a:xfrm>
          <a:prstGeom prst="rect">
            <a:avLst/>
          </a:prstGeom>
        </p:spPr>
      </p:pic>
    </p:spTree>
    <p:extLst>
      <p:ext uri="{BB962C8B-B14F-4D97-AF65-F5344CB8AC3E}">
        <p14:creationId xmlns:p14="http://schemas.microsoft.com/office/powerpoint/2010/main" val="1598174175"/>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E0FC25-ADBB-4A08-BFF7-5D58CA822C59}"/>
              </a:ext>
            </a:extLst>
          </p:cNvPr>
          <p:cNvSpPr>
            <a:spLocks noGrp="1"/>
          </p:cNvSpPr>
          <p:nvPr>
            <p:ph type="sldNum" sz="quarter" idx="10"/>
          </p:nvPr>
        </p:nvSpPr>
        <p:spPr/>
        <p:txBody>
          <a:bodyPr/>
          <a:lstStyle/>
          <a:p>
            <a:fld id="{72BFADA8-E889-4FE1-948A-7D7057B4D8C9}" type="slidenum">
              <a:rPr lang="en-US" smtClean="0"/>
              <a:pPr/>
              <a:t>19</a:t>
            </a:fld>
            <a:endParaRPr lang="en-US"/>
          </a:p>
        </p:txBody>
      </p:sp>
      <p:pic>
        <p:nvPicPr>
          <p:cNvPr id="8" name="Picture 7" descr="Chart&#10;&#10;Description automatically generated with low confidence">
            <a:extLst>
              <a:ext uri="{FF2B5EF4-FFF2-40B4-BE49-F238E27FC236}">
                <a16:creationId xmlns:a16="http://schemas.microsoft.com/office/drawing/2014/main" id="{C5C62F08-D982-4CEB-A55E-46D666928EE5}"/>
              </a:ext>
            </a:extLst>
          </p:cNvPr>
          <p:cNvPicPr>
            <a:picLocks noChangeAspect="1"/>
          </p:cNvPicPr>
          <p:nvPr/>
        </p:nvPicPr>
        <p:blipFill>
          <a:blip r:embed="rId2"/>
          <a:stretch>
            <a:fillRect/>
          </a:stretch>
        </p:blipFill>
        <p:spPr>
          <a:xfrm>
            <a:off x="1404937" y="1981200"/>
            <a:ext cx="7248525" cy="4530328"/>
          </a:xfrm>
          <a:prstGeom prst="rect">
            <a:avLst/>
          </a:prstGeom>
        </p:spPr>
      </p:pic>
    </p:spTree>
    <p:extLst>
      <p:ext uri="{BB962C8B-B14F-4D97-AF65-F5344CB8AC3E}">
        <p14:creationId xmlns:p14="http://schemas.microsoft.com/office/powerpoint/2010/main" val="1504806811"/>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4594-2C8A-4B29-8E84-E6EB922A9ACE}"/>
              </a:ext>
            </a:extLst>
          </p:cNvPr>
          <p:cNvSpPr>
            <a:spLocks noGrp="1"/>
          </p:cNvSpPr>
          <p:nvPr>
            <p:ph type="title"/>
          </p:nvPr>
        </p:nvSpPr>
        <p:spPr/>
        <p:txBody>
          <a:bodyPr/>
          <a:lstStyle/>
          <a:p>
            <a:r>
              <a:rPr lang="en-US" sz="6600" dirty="0"/>
              <a:t>Outline</a:t>
            </a:r>
          </a:p>
        </p:txBody>
      </p:sp>
      <p:sp>
        <p:nvSpPr>
          <p:cNvPr id="3" name="Text Placeholder 2">
            <a:extLst>
              <a:ext uri="{FF2B5EF4-FFF2-40B4-BE49-F238E27FC236}">
                <a16:creationId xmlns:a16="http://schemas.microsoft.com/office/drawing/2014/main" id="{A0A84469-01F1-4EC3-A620-16DDAB3442FA}"/>
              </a:ext>
            </a:extLst>
          </p:cNvPr>
          <p:cNvSpPr>
            <a:spLocks noGrp="1"/>
          </p:cNvSpPr>
          <p:nvPr>
            <p:ph type="body" sz="half" idx="1"/>
          </p:nvPr>
        </p:nvSpPr>
        <p:spPr>
          <a:xfrm>
            <a:off x="457199" y="2327564"/>
            <a:ext cx="8948057" cy="4759036"/>
          </a:xfrm>
        </p:spPr>
        <p:txBody>
          <a:bodyPr/>
          <a:lstStyle/>
          <a:p>
            <a:pPr>
              <a:buFont typeface="Wingdings" panose="05000000000000000000" pitchFamily="2" charset="2"/>
              <a:buChar char="q"/>
            </a:pPr>
            <a:r>
              <a:rPr lang="en-US" dirty="0"/>
              <a:t> </a:t>
            </a:r>
            <a:r>
              <a:rPr lang="en-US" sz="3600" dirty="0"/>
              <a:t>Introduction</a:t>
            </a:r>
          </a:p>
          <a:p>
            <a:pPr>
              <a:buFont typeface="Wingdings" panose="05000000000000000000" pitchFamily="2" charset="2"/>
              <a:buChar char="q"/>
            </a:pPr>
            <a:r>
              <a:rPr lang="en-US" sz="3600" dirty="0"/>
              <a:t> Project Background</a:t>
            </a:r>
          </a:p>
          <a:p>
            <a:pPr>
              <a:buFont typeface="Wingdings" panose="05000000000000000000" pitchFamily="2" charset="2"/>
              <a:buChar char="q"/>
            </a:pPr>
            <a:r>
              <a:rPr lang="en-US" sz="3600" dirty="0"/>
              <a:t> Motivation and Problem Statement</a:t>
            </a:r>
          </a:p>
          <a:p>
            <a:pPr>
              <a:buFont typeface="Wingdings" panose="05000000000000000000" pitchFamily="2" charset="2"/>
              <a:buChar char="q"/>
            </a:pPr>
            <a:r>
              <a:rPr lang="en-US" sz="3600" dirty="0"/>
              <a:t> Datasets</a:t>
            </a:r>
          </a:p>
          <a:p>
            <a:pPr>
              <a:buFont typeface="Wingdings" panose="05000000000000000000" pitchFamily="2" charset="2"/>
              <a:buChar char="q"/>
            </a:pPr>
            <a:r>
              <a:rPr lang="en-US" sz="3600" dirty="0"/>
              <a:t> Methodology</a:t>
            </a:r>
          </a:p>
          <a:p>
            <a:pPr>
              <a:buFont typeface="Wingdings" panose="05000000000000000000" pitchFamily="2" charset="2"/>
              <a:buChar char="q"/>
            </a:pPr>
            <a:r>
              <a:rPr lang="en-US" sz="3600" dirty="0"/>
              <a:t> Results</a:t>
            </a:r>
          </a:p>
          <a:p>
            <a:pPr>
              <a:buFont typeface="Wingdings" panose="05000000000000000000" pitchFamily="2" charset="2"/>
              <a:buChar char="q"/>
            </a:pPr>
            <a:r>
              <a:rPr lang="en-US" sz="3600" dirty="0"/>
              <a:t> Division of Work</a:t>
            </a:r>
          </a:p>
        </p:txBody>
      </p:sp>
      <p:sp>
        <p:nvSpPr>
          <p:cNvPr id="6" name="Slide Number Placeholder 5">
            <a:extLst>
              <a:ext uri="{FF2B5EF4-FFF2-40B4-BE49-F238E27FC236}">
                <a16:creationId xmlns:a16="http://schemas.microsoft.com/office/drawing/2014/main" id="{ABCA0584-FD25-4144-9D53-20F38DD4A775}"/>
              </a:ext>
            </a:extLst>
          </p:cNvPr>
          <p:cNvSpPr>
            <a:spLocks noGrp="1"/>
          </p:cNvSpPr>
          <p:nvPr>
            <p:ph type="sldNum" sz="quarter" idx="10"/>
          </p:nvPr>
        </p:nvSpPr>
        <p:spPr/>
        <p:txBody>
          <a:bodyPr/>
          <a:lstStyle/>
          <a:p>
            <a:fld id="{72BFADA8-E889-4FE1-948A-7D7057B4D8C9}" type="slidenum">
              <a:rPr lang="en-US" smtClean="0"/>
              <a:pPr/>
              <a:t>2</a:t>
            </a:fld>
            <a:endParaRPr lang="en-US"/>
          </a:p>
        </p:txBody>
      </p:sp>
    </p:spTree>
    <p:extLst>
      <p:ext uri="{BB962C8B-B14F-4D97-AF65-F5344CB8AC3E}">
        <p14:creationId xmlns:p14="http://schemas.microsoft.com/office/powerpoint/2010/main" val="944006480"/>
      </p:ext>
    </p:extLst>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AF27-41C1-4B19-B6CA-3076E4A236FA}"/>
              </a:ext>
            </a:extLst>
          </p:cNvPr>
          <p:cNvSpPr>
            <a:spLocks noGrp="1"/>
          </p:cNvSpPr>
          <p:nvPr>
            <p:ph type="title"/>
          </p:nvPr>
        </p:nvSpPr>
        <p:spPr/>
        <p:txBody>
          <a:bodyPr/>
          <a:lstStyle/>
          <a:p>
            <a:r>
              <a:rPr lang="en-US" sz="5400" b="1" u="sng" dirty="0"/>
              <a:t>Methodology</a:t>
            </a:r>
          </a:p>
        </p:txBody>
      </p:sp>
      <p:sp>
        <p:nvSpPr>
          <p:cNvPr id="3" name="Text Placeholder 2">
            <a:extLst>
              <a:ext uri="{FF2B5EF4-FFF2-40B4-BE49-F238E27FC236}">
                <a16:creationId xmlns:a16="http://schemas.microsoft.com/office/drawing/2014/main" id="{9C8C40F3-67EC-43CD-9BF0-938FE4EFDB1D}"/>
              </a:ext>
            </a:extLst>
          </p:cNvPr>
          <p:cNvSpPr>
            <a:spLocks noGrp="1"/>
          </p:cNvSpPr>
          <p:nvPr>
            <p:ph type="body" sz="half" idx="1"/>
          </p:nvPr>
        </p:nvSpPr>
        <p:spPr>
          <a:xfrm>
            <a:off x="457200" y="2185638"/>
            <a:ext cx="9277350" cy="4900961"/>
          </a:xfrm>
        </p:spPr>
        <p:txBody>
          <a:bodyPr/>
          <a:lstStyle/>
          <a:p>
            <a:pPr>
              <a:buFont typeface="Wingdings" panose="05000000000000000000" pitchFamily="2" charset="2"/>
              <a:buChar char="q"/>
            </a:pPr>
            <a:r>
              <a:rPr lang="en-US" b="1" dirty="0"/>
              <a:t> </a:t>
            </a:r>
            <a:r>
              <a:rPr lang="en-US" b="1" u="sng" dirty="0"/>
              <a:t>NumPy</a:t>
            </a:r>
            <a:r>
              <a:rPr lang="en-US" b="1" dirty="0"/>
              <a:t> </a:t>
            </a:r>
            <a:r>
              <a:rPr lang="en-US" dirty="0"/>
              <a:t>–  NumPy is a Python library which is very famous as it usually working for arrays, and it is also called Numerical Python. The command used for it to install is </a:t>
            </a:r>
          </a:p>
          <a:p>
            <a:pPr marL="0" indent="0">
              <a:buNone/>
            </a:pPr>
            <a:r>
              <a:rPr lang="en-US" dirty="0"/>
              <a:t>              </a:t>
            </a:r>
            <a:r>
              <a:rPr lang="en-US" b="0" i="0" dirty="0">
                <a:solidFill>
                  <a:srgbClr val="0000CD"/>
                </a:solidFill>
                <a:effectLst/>
              </a:rPr>
              <a:t>import</a:t>
            </a:r>
            <a:r>
              <a:rPr lang="en-US" b="0" i="0" dirty="0">
                <a:solidFill>
                  <a:srgbClr val="000000"/>
                </a:solidFill>
                <a:effectLst/>
              </a:rPr>
              <a:t> NumPy </a:t>
            </a:r>
            <a:r>
              <a:rPr lang="en-US" b="0" i="0" dirty="0">
                <a:solidFill>
                  <a:srgbClr val="0000CD"/>
                </a:solidFill>
                <a:effectLst/>
              </a:rPr>
              <a:t>as</a:t>
            </a:r>
            <a:r>
              <a:rPr lang="en-US" b="0" i="0" dirty="0">
                <a:solidFill>
                  <a:srgbClr val="000000"/>
                </a:solidFill>
                <a:effectLst/>
              </a:rPr>
              <a:t> np</a:t>
            </a:r>
          </a:p>
          <a:p>
            <a:pPr marL="0" indent="0">
              <a:buNone/>
            </a:pPr>
            <a:endParaRPr lang="en-US" b="0" i="0" dirty="0">
              <a:solidFill>
                <a:srgbClr val="000000"/>
              </a:solidFill>
              <a:effectLst/>
            </a:endParaRPr>
          </a:p>
          <a:p>
            <a:pPr algn="l">
              <a:buFont typeface="Wingdings" panose="05000000000000000000" pitchFamily="2" charset="2"/>
              <a:buChar char="q"/>
            </a:pPr>
            <a:r>
              <a:rPr lang="en-US" dirty="0">
                <a:solidFill>
                  <a:srgbClr val="000000"/>
                </a:solidFill>
              </a:rPr>
              <a:t>  </a:t>
            </a:r>
            <a:r>
              <a:rPr lang="en-US" b="1" u="sng" dirty="0">
                <a:solidFill>
                  <a:srgbClr val="000000"/>
                </a:solidFill>
              </a:rPr>
              <a:t>SciPy</a:t>
            </a:r>
            <a:r>
              <a:rPr lang="en-US" dirty="0">
                <a:solidFill>
                  <a:srgbClr val="000000"/>
                </a:solidFill>
              </a:rPr>
              <a:t> - </a:t>
            </a:r>
            <a:r>
              <a:rPr lang="en-US" b="0" i="0" dirty="0">
                <a:solidFill>
                  <a:srgbClr val="000000"/>
                </a:solidFill>
                <a:effectLst/>
              </a:rPr>
              <a:t>SciPy stands for Scientific Python. Like NumPy, SciPy is open source so we can use it freely. SciPy was created by NumPy's creator Travis Oliphant.</a:t>
            </a:r>
          </a:p>
          <a:p>
            <a:pPr>
              <a:buFont typeface="Wingdings" panose="05000000000000000000" pitchFamily="2" charset="2"/>
              <a:buChar char="q"/>
            </a:pPr>
            <a:endParaRPr lang="en-US" dirty="0"/>
          </a:p>
        </p:txBody>
      </p:sp>
      <p:sp>
        <p:nvSpPr>
          <p:cNvPr id="6" name="Slide Number Placeholder 5">
            <a:extLst>
              <a:ext uri="{FF2B5EF4-FFF2-40B4-BE49-F238E27FC236}">
                <a16:creationId xmlns:a16="http://schemas.microsoft.com/office/drawing/2014/main" id="{5F5D9F13-5884-4AB2-92B4-C37C7627DDFA}"/>
              </a:ext>
            </a:extLst>
          </p:cNvPr>
          <p:cNvSpPr>
            <a:spLocks noGrp="1"/>
          </p:cNvSpPr>
          <p:nvPr>
            <p:ph type="sldNum" sz="quarter" idx="10"/>
          </p:nvPr>
        </p:nvSpPr>
        <p:spPr/>
        <p:txBody>
          <a:bodyPr/>
          <a:lstStyle/>
          <a:p>
            <a:fld id="{72BFADA8-E889-4FE1-948A-7D7057B4D8C9}" type="slidenum">
              <a:rPr lang="en-US" smtClean="0"/>
              <a:pPr/>
              <a:t>20</a:t>
            </a:fld>
            <a:endParaRPr lang="en-US"/>
          </a:p>
        </p:txBody>
      </p:sp>
    </p:spTree>
    <p:extLst>
      <p:ext uri="{BB962C8B-B14F-4D97-AF65-F5344CB8AC3E}">
        <p14:creationId xmlns:p14="http://schemas.microsoft.com/office/powerpoint/2010/main" val="2326718364"/>
      </p:ext>
    </p:extLst>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960C05-627C-4A3F-9444-4A6A014036FB}"/>
              </a:ext>
            </a:extLst>
          </p:cNvPr>
          <p:cNvSpPr>
            <a:spLocks noGrp="1"/>
          </p:cNvSpPr>
          <p:nvPr>
            <p:ph type="body" sz="half" idx="1"/>
          </p:nvPr>
        </p:nvSpPr>
        <p:spPr>
          <a:xfrm>
            <a:off x="457199" y="1922106"/>
            <a:ext cx="8798767" cy="5164494"/>
          </a:xfrm>
        </p:spPr>
        <p:txBody>
          <a:bodyPr/>
          <a:lstStyle/>
          <a:p>
            <a:pPr>
              <a:buFont typeface="Wingdings" panose="05000000000000000000" pitchFamily="2" charset="2"/>
              <a:buChar char="q"/>
            </a:pPr>
            <a:r>
              <a:rPr lang="en-US" dirty="0"/>
              <a:t> </a:t>
            </a:r>
            <a:r>
              <a:rPr lang="en-IN" sz="3200" b="1" u="sng" dirty="0">
                <a:latin typeface="Times New Roman" pitchFamily="18" charset="0"/>
                <a:cs typeface="Times New Roman" pitchFamily="18" charset="0"/>
              </a:rPr>
              <a:t>Random</a:t>
            </a:r>
            <a:r>
              <a:rPr lang="en-IN" dirty="0"/>
              <a:t> – The Random module is a built-in module to generate the pseudo- random variables. It can be used perform some action randomly such as to get a random number, selecting a random elements from a list, shuffle elements randomly.</a:t>
            </a:r>
          </a:p>
          <a:p>
            <a:pPr marL="0" indent="0">
              <a:buNone/>
            </a:pPr>
            <a:endParaRPr lang="en-IN" dirty="0"/>
          </a:p>
          <a:p>
            <a:pPr>
              <a:buFont typeface="Wingdings" panose="05000000000000000000" pitchFamily="2" charset="2"/>
              <a:buChar char="q"/>
            </a:pPr>
            <a:r>
              <a:rPr lang="en-IN" dirty="0"/>
              <a:t> </a:t>
            </a:r>
            <a:r>
              <a:rPr lang="en-IN" b="1" u="sng" dirty="0"/>
              <a:t>Pandas</a:t>
            </a:r>
            <a:r>
              <a:rPr lang="en-IN" dirty="0"/>
              <a:t> – Pandas is a Python library, and it is also used to analyse the data. It is also used for correlation and plotting of the data. Insert the correct method to create the series by </a:t>
            </a:r>
          </a:p>
          <a:p>
            <a:pPr marL="0" indent="0">
              <a:buNone/>
            </a:pPr>
            <a:r>
              <a:rPr lang="en-IN" dirty="0"/>
              <a:t>                        pd. (my list)</a:t>
            </a:r>
          </a:p>
          <a:p>
            <a:pPr marL="0" indent="0">
              <a:buNone/>
            </a:pPr>
            <a:endParaRPr lang="en-US" dirty="0"/>
          </a:p>
        </p:txBody>
      </p:sp>
      <p:sp>
        <p:nvSpPr>
          <p:cNvPr id="6" name="Slide Number Placeholder 5">
            <a:extLst>
              <a:ext uri="{FF2B5EF4-FFF2-40B4-BE49-F238E27FC236}">
                <a16:creationId xmlns:a16="http://schemas.microsoft.com/office/drawing/2014/main" id="{C529B5AB-6E2D-4C86-92ED-C122D5A5586C}"/>
              </a:ext>
            </a:extLst>
          </p:cNvPr>
          <p:cNvSpPr>
            <a:spLocks noGrp="1"/>
          </p:cNvSpPr>
          <p:nvPr>
            <p:ph type="sldNum" sz="quarter" idx="10"/>
          </p:nvPr>
        </p:nvSpPr>
        <p:spPr/>
        <p:txBody>
          <a:bodyPr/>
          <a:lstStyle/>
          <a:p>
            <a:fld id="{72BFADA8-E889-4FE1-948A-7D7057B4D8C9}" type="slidenum">
              <a:rPr lang="en-US" smtClean="0"/>
              <a:pPr/>
              <a:t>21</a:t>
            </a:fld>
            <a:endParaRPr lang="en-US"/>
          </a:p>
        </p:txBody>
      </p:sp>
    </p:spTree>
    <p:extLst>
      <p:ext uri="{BB962C8B-B14F-4D97-AF65-F5344CB8AC3E}">
        <p14:creationId xmlns:p14="http://schemas.microsoft.com/office/powerpoint/2010/main" val="3808095754"/>
      </p:ext>
    </p:extLst>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93AF35-C15F-4857-9B3A-F374302F99AE}"/>
              </a:ext>
            </a:extLst>
          </p:cNvPr>
          <p:cNvSpPr>
            <a:spLocks noGrp="1"/>
          </p:cNvSpPr>
          <p:nvPr>
            <p:ph type="body" sz="half" idx="1"/>
          </p:nvPr>
        </p:nvSpPr>
        <p:spPr>
          <a:xfrm>
            <a:off x="457199" y="1661532"/>
            <a:ext cx="8887523" cy="5425067"/>
          </a:xfrm>
        </p:spPr>
        <p:txBody>
          <a:bodyPr/>
          <a:lstStyle/>
          <a:p>
            <a:pPr marL="0" indent="0">
              <a:buNone/>
            </a:pPr>
            <a:endParaRPr lang="en-US" dirty="0"/>
          </a:p>
          <a:p>
            <a:pPr>
              <a:buFont typeface="Wingdings" panose="05000000000000000000" pitchFamily="2" charset="2"/>
              <a:buChar char="q"/>
            </a:pPr>
            <a:r>
              <a:rPr lang="en-US" b="1" dirty="0"/>
              <a:t> Matplotlib </a:t>
            </a:r>
            <a:r>
              <a:rPr lang="en-US" dirty="0"/>
              <a:t>– Matplotlib is an amazing visualization in python library used to create arrays for 2D and 3D. It is a multi platform data visualization library.</a:t>
            </a:r>
          </a:p>
          <a:p>
            <a:pPr>
              <a:buFont typeface="Wingdings" panose="05000000000000000000" pitchFamily="2" charset="2"/>
              <a:buChar char="q"/>
            </a:pPr>
            <a:endParaRPr lang="en-US" dirty="0"/>
          </a:p>
          <a:p>
            <a:pPr>
              <a:buFont typeface="Wingdings" panose="05000000000000000000" pitchFamily="2" charset="2"/>
              <a:buChar char="q"/>
            </a:pPr>
            <a:r>
              <a:rPr lang="en-US" dirty="0"/>
              <a:t> </a:t>
            </a:r>
            <a:r>
              <a:rPr lang="en-US" b="1" u="sng" dirty="0"/>
              <a:t>Non – linear regression </a:t>
            </a:r>
            <a:r>
              <a:rPr lang="en-US" dirty="0"/>
              <a:t>– It is a mathematical model that will be in a fit equation, it uses a straight-line equation such as y = c + mx. It uses as a curve which makes it a nonlinear.</a:t>
            </a:r>
          </a:p>
          <a:p>
            <a:pPr>
              <a:buFont typeface="Wingdings" panose="05000000000000000000" pitchFamily="2" charset="2"/>
              <a:buChar char="q"/>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1D68C822-ADC9-4D31-99FA-425893625D83}"/>
              </a:ext>
            </a:extLst>
          </p:cNvPr>
          <p:cNvSpPr>
            <a:spLocks noGrp="1"/>
          </p:cNvSpPr>
          <p:nvPr>
            <p:ph type="sldNum" sz="quarter" idx="10"/>
          </p:nvPr>
        </p:nvSpPr>
        <p:spPr/>
        <p:txBody>
          <a:bodyPr/>
          <a:lstStyle/>
          <a:p>
            <a:fld id="{72BFADA8-E889-4FE1-948A-7D7057B4D8C9}" type="slidenum">
              <a:rPr lang="en-US" smtClean="0"/>
              <a:pPr/>
              <a:t>22</a:t>
            </a:fld>
            <a:endParaRPr lang="en-US"/>
          </a:p>
        </p:txBody>
      </p:sp>
    </p:spTree>
    <p:extLst>
      <p:ext uri="{BB962C8B-B14F-4D97-AF65-F5344CB8AC3E}">
        <p14:creationId xmlns:p14="http://schemas.microsoft.com/office/powerpoint/2010/main" val="2260933363"/>
      </p:ext>
    </p:extLst>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AB00-5279-D147-94EE-C8CB5EF30CA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8437764-2CD0-F24A-8BFE-ED8FEC415B98}"/>
              </a:ext>
            </a:extLst>
          </p:cNvPr>
          <p:cNvSpPr>
            <a:spLocks noGrp="1"/>
          </p:cNvSpPr>
          <p:nvPr>
            <p:ph type="body" sz="half" idx="1"/>
          </p:nvPr>
        </p:nvSpPr>
        <p:spPr>
          <a:xfrm>
            <a:off x="457199" y="1981200"/>
            <a:ext cx="9216887" cy="4817165"/>
          </a:xfrm>
        </p:spPr>
        <p:txBody>
          <a:bodyPr/>
          <a:lstStyle/>
          <a:p>
            <a:pPr marL="0" indent="0">
              <a:buNone/>
            </a:pPr>
            <a:r>
              <a:rPr lang="en-US" dirty="0"/>
              <a:t>To accomplish this objective, Non-linear regression has been applied to the model, using a logistic function.</a:t>
            </a:r>
          </a:p>
          <a:p>
            <a:pPr marL="0" indent="0">
              <a:buNone/>
            </a:pPr>
            <a:r>
              <a:rPr lang="en-US" dirty="0"/>
              <a:t>This process consists of: </a:t>
            </a:r>
          </a:p>
          <a:p>
            <a:pPr>
              <a:buFont typeface="Wingdings" pitchFamily="2" charset="2"/>
              <a:buChar char="q"/>
            </a:pPr>
            <a:r>
              <a:rPr lang="en-US" dirty="0"/>
              <a:t>Data Cleaning</a:t>
            </a:r>
          </a:p>
          <a:p>
            <a:pPr>
              <a:buFont typeface="Wingdings" pitchFamily="2" charset="2"/>
              <a:buChar char="q"/>
            </a:pPr>
            <a:r>
              <a:rPr lang="en-US" dirty="0"/>
              <a:t>Choosing the most suitable equation which can be graphically adapted to the data, in this case, Logistic Function (Sigmoid)</a:t>
            </a:r>
          </a:p>
          <a:p>
            <a:pPr>
              <a:buFont typeface="Wingdings" pitchFamily="2" charset="2"/>
              <a:buChar char="q"/>
            </a:pPr>
            <a:r>
              <a:rPr lang="en-US" dirty="0"/>
              <a:t>The formula for the logistic function is: </a:t>
            </a:r>
          </a:p>
          <a:p>
            <a:pPr marL="0" indent="0">
              <a:buNone/>
            </a:pPr>
            <a:r>
              <a:rPr lang="en-US" dirty="0"/>
              <a:t>          Y = 1/(1+e^B1(X-B2))</a:t>
            </a:r>
          </a:p>
          <a:p>
            <a:pPr>
              <a:buFont typeface="Wingdings" pitchFamily="2" charset="2"/>
              <a:buChar char="q"/>
            </a:pPr>
            <a:r>
              <a:rPr lang="en-US" dirty="0"/>
              <a:t>Database Normalization</a:t>
            </a:r>
          </a:p>
          <a:p>
            <a:pPr marL="0" indent="0">
              <a:buNone/>
            </a:pPr>
            <a:endParaRPr lang="en-US" dirty="0"/>
          </a:p>
        </p:txBody>
      </p:sp>
      <p:sp>
        <p:nvSpPr>
          <p:cNvPr id="6" name="Slide Number Placeholder 5">
            <a:extLst>
              <a:ext uri="{FF2B5EF4-FFF2-40B4-BE49-F238E27FC236}">
                <a16:creationId xmlns:a16="http://schemas.microsoft.com/office/drawing/2014/main" id="{0AFDFEE0-D249-E947-9559-C44A18680F8D}"/>
              </a:ext>
            </a:extLst>
          </p:cNvPr>
          <p:cNvSpPr>
            <a:spLocks noGrp="1"/>
          </p:cNvSpPr>
          <p:nvPr>
            <p:ph type="sldNum" sz="quarter" idx="10"/>
          </p:nvPr>
        </p:nvSpPr>
        <p:spPr/>
        <p:txBody>
          <a:bodyPr/>
          <a:lstStyle/>
          <a:p>
            <a:fld id="{72BFADA8-E889-4FE1-948A-7D7057B4D8C9}" type="slidenum">
              <a:rPr lang="en-US" smtClean="0"/>
              <a:pPr/>
              <a:t>23</a:t>
            </a:fld>
            <a:endParaRPr lang="en-US"/>
          </a:p>
        </p:txBody>
      </p:sp>
    </p:spTree>
    <p:extLst>
      <p:ext uri="{BB962C8B-B14F-4D97-AF65-F5344CB8AC3E}">
        <p14:creationId xmlns:p14="http://schemas.microsoft.com/office/powerpoint/2010/main" val="734157941"/>
      </p:ext>
    </p:extLst>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013ACC-EB2D-5440-8CDF-56EEE5F20085}"/>
              </a:ext>
            </a:extLst>
          </p:cNvPr>
          <p:cNvSpPr>
            <a:spLocks noGrp="1"/>
          </p:cNvSpPr>
          <p:nvPr>
            <p:ph type="body" sz="half" idx="1"/>
          </p:nvPr>
        </p:nvSpPr>
        <p:spPr>
          <a:xfrm>
            <a:off x="457199" y="1981200"/>
            <a:ext cx="9230139" cy="4154557"/>
          </a:xfrm>
        </p:spPr>
        <p:txBody>
          <a:bodyPr/>
          <a:lstStyle/>
          <a:p>
            <a:pPr>
              <a:buFont typeface="Wingdings" pitchFamily="2" charset="2"/>
              <a:buChar char="q"/>
            </a:pPr>
            <a:r>
              <a:rPr lang="en-US" dirty="0"/>
              <a:t>Fitting of the model to our dataset using “</a:t>
            </a:r>
            <a:r>
              <a:rPr lang="en-US" dirty="0" err="1"/>
              <a:t>curve_fit</a:t>
            </a:r>
            <a:r>
              <a:rPr lang="en-US" dirty="0"/>
              <a:t>” process, obtaining new reference beta.</a:t>
            </a:r>
          </a:p>
          <a:p>
            <a:endParaRPr lang="en-US" dirty="0"/>
          </a:p>
        </p:txBody>
      </p:sp>
      <p:sp>
        <p:nvSpPr>
          <p:cNvPr id="6" name="Slide Number Placeholder 5">
            <a:extLst>
              <a:ext uri="{FF2B5EF4-FFF2-40B4-BE49-F238E27FC236}">
                <a16:creationId xmlns:a16="http://schemas.microsoft.com/office/drawing/2014/main" id="{D7A5C0C2-5FD8-1D4F-AE1F-A46C31A0065D}"/>
              </a:ext>
            </a:extLst>
          </p:cNvPr>
          <p:cNvSpPr>
            <a:spLocks noGrp="1"/>
          </p:cNvSpPr>
          <p:nvPr>
            <p:ph type="sldNum" sz="quarter" idx="10"/>
          </p:nvPr>
        </p:nvSpPr>
        <p:spPr/>
        <p:txBody>
          <a:bodyPr/>
          <a:lstStyle/>
          <a:p>
            <a:fld id="{72BFADA8-E889-4FE1-948A-7D7057B4D8C9}" type="slidenum">
              <a:rPr lang="en-US" smtClean="0"/>
              <a:pPr/>
              <a:t>24</a:t>
            </a:fld>
            <a:endParaRPr lang="en-US"/>
          </a:p>
        </p:txBody>
      </p:sp>
    </p:spTree>
    <p:extLst>
      <p:ext uri="{BB962C8B-B14F-4D97-AF65-F5344CB8AC3E}">
        <p14:creationId xmlns:p14="http://schemas.microsoft.com/office/powerpoint/2010/main" val="2783980138"/>
      </p:ext>
    </p:extLst>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E0C0-2115-4204-B690-001ACE77DE62}"/>
              </a:ext>
            </a:extLst>
          </p:cNvPr>
          <p:cNvSpPr>
            <a:spLocks noGrp="1"/>
          </p:cNvSpPr>
          <p:nvPr>
            <p:ph type="title"/>
          </p:nvPr>
        </p:nvSpPr>
        <p:spPr>
          <a:xfrm>
            <a:off x="1230351" y="1722593"/>
            <a:ext cx="6934200" cy="684212"/>
          </a:xfrm>
        </p:spPr>
        <p:txBody>
          <a:bodyPr/>
          <a:lstStyle/>
          <a:p>
            <a:pPr algn="ctr"/>
            <a:r>
              <a:rPr lang="en-US" sz="5400" b="1" u="sng" dirty="0"/>
              <a:t>Results</a:t>
            </a:r>
          </a:p>
        </p:txBody>
      </p:sp>
      <p:sp>
        <p:nvSpPr>
          <p:cNvPr id="3" name="Text Placeholder 2">
            <a:extLst>
              <a:ext uri="{FF2B5EF4-FFF2-40B4-BE49-F238E27FC236}">
                <a16:creationId xmlns:a16="http://schemas.microsoft.com/office/drawing/2014/main" id="{273B9299-E68C-48B8-9ACD-FD5414ED5E2A}"/>
              </a:ext>
            </a:extLst>
          </p:cNvPr>
          <p:cNvSpPr>
            <a:spLocks noGrp="1"/>
          </p:cNvSpPr>
          <p:nvPr>
            <p:ph type="body" sz="half" idx="1"/>
          </p:nvPr>
        </p:nvSpPr>
        <p:spPr>
          <a:xfrm>
            <a:off x="457199" y="1981200"/>
            <a:ext cx="9244361" cy="5105400"/>
          </a:xfrm>
        </p:spPr>
        <p:txBody>
          <a:bodyPr/>
          <a:lstStyle/>
          <a:p>
            <a:pPr marL="0" indent="0">
              <a:buNone/>
            </a:pPr>
            <a:endParaRPr lang="en-US" dirty="0"/>
          </a:p>
          <a:p>
            <a:pPr marL="0" indent="0">
              <a:buNone/>
            </a:pPr>
            <a:endParaRPr lang="en-US" dirty="0"/>
          </a:p>
          <a:p>
            <a:pPr>
              <a:buFont typeface="Wingdings" panose="05000000000000000000" pitchFamily="2" charset="2"/>
              <a:buChar char="q"/>
            </a:pPr>
            <a:r>
              <a:rPr lang="en-US" dirty="0"/>
              <a:t> Based on the data sets that we have taken above, the data will be merged into the python tool (Jupiter Notebook) by first importing the libraries and then by adding the files to it.</a:t>
            </a:r>
          </a:p>
          <a:p>
            <a:pPr marL="0" indent="0">
              <a:buNone/>
            </a:pPr>
            <a:endParaRPr lang="en-US" dirty="0"/>
          </a:p>
        </p:txBody>
      </p:sp>
      <p:sp>
        <p:nvSpPr>
          <p:cNvPr id="6" name="Slide Number Placeholder 5">
            <a:extLst>
              <a:ext uri="{FF2B5EF4-FFF2-40B4-BE49-F238E27FC236}">
                <a16:creationId xmlns:a16="http://schemas.microsoft.com/office/drawing/2014/main" id="{5381A4D6-F187-4662-BC77-72215D5AF35C}"/>
              </a:ext>
            </a:extLst>
          </p:cNvPr>
          <p:cNvSpPr>
            <a:spLocks noGrp="1"/>
          </p:cNvSpPr>
          <p:nvPr>
            <p:ph type="sldNum" sz="quarter" idx="10"/>
          </p:nvPr>
        </p:nvSpPr>
        <p:spPr/>
        <p:txBody>
          <a:bodyPr/>
          <a:lstStyle/>
          <a:p>
            <a:fld id="{72BFADA8-E889-4FE1-948A-7D7057B4D8C9}" type="slidenum">
              <a:rPr lang="en-US" smtClean="0"/>
              <a:pPr/>
              <a:t>25</a:t>
            </a:fld>
            <a:endParaRPr lang="en-US"/>
          </a:p>
        </p:txBody>
      </p:sp>
    </p:spTree>
    <p:extLst>
      <p:ext uri="{BB962C8B-B14F-4D97-AF65-F5344CB8AC3E}">
        <p14:creationId xmlns:p14="http://schemas.microsoft.com/office/powerpoint/2010/main" val="1670538117"/>
      </p:ext>
    </p:extLst>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B5066A6-0B1D-41C9-A2EA-AB572F2E5258}"/>
              </a:ext>
            </a:extLst>
          </p:cNvPr>
          <p:cNvSpPr>
            <a:spLocks noGrp="1"/>
          </p:cNvSpPr>
          <p:nvPr>
            <p:ph type="sldNum" sz="quarter" idx="10"/>
          </p:nvPr>
        </p:nvSpPr>
        <p:spPr/>
        <p:txBody>
          <a:bodyPr/>
          <a:lstStyle/>
          <a:p>
            <a:fld id="{72BFADA8-E889-4FE1-948A-7D7057B4D8C9}" type="slidenum">
              <a:rPr lang="en-US" smtClean="0"/>
              <a:pPr/>
              <a:t>26</a:t>
            </a:fld>
            <a:endParaRPr lang="en-US"/>
          </a:p>
        </p:txBody>
      </p:sp>
      <p:pic>
        <p:nvPicPr>
          <p:cNvPr id="3" name="Picture 2" descr="Graphical user interface, table&#10;&#10;Description automatically generated with medium confidence">
            <a:extLst>
              <a:ext uri="{FF2B5EF4-FFF2-40B4-BE49-F238E27FC236}">
                <a16:creationId xmlns:a16="http://schemas.microsoft.com/office/drawing/2014/main" id="{FACF0992-3420-9E46-AC69-1AA2A4D11CDB}"/>
              </a:ext>
            </a:extLst>
          </p:cNvPr>
          <p:cNvPicPr>
            <a:picLocks noChangeAspect="1"/>
          </p:cNvPicPr>
          <p:nvPr/>
        </p:nvPicPr>
        <p:blipFill>
          <a:blip r:embed="rId2"/>
          <a:stretch>
            <a:fillRect/>
          </a:stretch>
        </p:blipFill>
        <p:spPr>
          <a:xfrm>
            <a:off x="0" y="3101008"/>
            <a:ext cx="10058400" cy="3617844"/>
          </a:xfrm>
          <a:prstGeom prst="rect">
            <a:avLst/>
          </a:prstGeom>
        </p:spPr>
      </p:pic>
      <p:sp>
        <p:nvSpPr>
          <p:cNvPr id="5" name="TextBox 4">
            <a:extLst>
              <a:ext uri="{FF2B5EF4-FFF2-40B4-BE49-F238E27FC236}">
                <a16:creationId xmlns:a16="http://schemas.microsoft.com/office/drawing/2014/main" id="{2D190D21-FA55-5B43-991E-751C4C84D77A}"/>
              </a:ext>
            </a:extLst>
          </p:cNvPr>
          <p:cNvSpPr txBox="1"/>
          <p:nvPr/>
        </p:nvSpPr>
        <p:spPr>
          <a:xfrm>
            <a:off x="2160105" y="808382"/>
            <a:ext cx="7513982" cy="1754326"/>
          </a:xfrm>
          <a:prstGeom prst="rect">
            <a:avLst/>
          </a:prstGeom>
          <a:noFill/>
        </p:spPr>
        <p:txBody>
          <a:bodyPr wrap="square" rtlCol="0">
            <a:spAutoFit/>
          </a:bodyPr>
          <a:lstStyle/>
          <a:p>
            <a:r>
              <a:rPr lang="en-US" sz="5400" dirty="0">
                <a:solidFill>
                  <a:srgbClr val="C00000"/>
                </a:solidFill>
              </a:rPr>
              <a:t>Reading Data From The Table</a:t>
            </a:r>
          </a:p>
        </p:txBody>
      </p:sp>
    </p:spTree>
    <p:extLst>
      <p:ext uri="{BB962C8B-B14F-4D97-AF65-F5344CB8AC3E}">
        <p14:creationId xmlns:p14="http://schemas.microsoft.com/office/powerpoint/2010/main" val="3925444096"/>
      </p:ext>
    </p:ext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721EC58-9948-48D7-A219-D275ED6AF393}"/>
              </a:ext>
            </a:extLst>
          </p:cNvPr>
          <p:cNvSpPr>
            <a:spLocks noGrp="1"/>
          </p:cNvSpPr>
          <p:nvPr>
            <p:ph type="sldNum" sz="quarter" idx="10"/>
          </p:nvPr>
        </p:nvSpPr>
        <p:spPr/>
        <p:txBody>
          <a:bodyPr/>
          <a:lstStyle/>
          <a:p>
            <a:fld id="{72BFADA8-E889-4FE1-948A-7D7057B4D8C9}" type="slidenum">
              <a:rPr lang="en-US" smtClean="0"/>
              <a:pPr/>
              <a:t>27</a:t>
            </a:fld>
            <a:endParaRPr lang="en-US"/>
          </a:p>
        </p:txBody>
      </p:sp>
      <p:pic>
        <p:nvPicPr>
          <p:cNvPr id="3" name="Picture 2" descr="Chart, scatter chart&#10;&#10;Description automatically generated">
            <a:extLst>
              <a:ext uri="{FF2B5EF4-FFF2-40B4-BE49-F238E27FC236}">
                <a16:creationId xmlns:a16="http://schemas.microsoft.com/office/drawing/2014/main" id="{5C3A45C8-743A-5345-8742-4CA5B978B123}"/>
              </a:ext>
            </a:extLst>
          </p:cNvPr>
          <p:cNvPicPr>
            <a:picLocks noChangeAspect="1"/>
          </p:cNvPicPr>
          <p:nvPr/>
        </p:nvPicPr>
        <p:blipFill>
          <a:blip r:embed="rId2"/>
          <a:stretch>
            <a:fillRect/>
          </a:stretch>
        </p:blipFill>
        <p:spPr>
          <a:xfrm>
            <a:off x="603250" y="1860550"/>
            <a:ext cx="8851900" cy="4051300"/>
          </a:xfrm>
          <a:prstGeom prst="rect">
            <a:avLst/>
          </a:prstGeom>
        </p:spPr>
      </p:pic>
      <p:sp>
        <p:nvSpPr>
          <p:cNvPr id="4" name="TextBox 3">
            <a:extLst>
              <a:ext uri="{FF2B5EF4-FFF2-40B4-BE49-F238E27FC236}">
                <a16:creationId xmlns:a16="http://schemas.microsoft.com/office/drawing/2014/main" id="{71103B6D-D585-DE4E-8F38-B1139603BEF8}"/>
              </a:ext>
            </a:extLst>
          </p:cNvPr>
          <p:cNvSpPr txBox="1"/>
          <p:nvPr/>
        </p:nvSpPr>
        <p:spPr>
          <a:xfrm>
            <a:off x="2027584" y="821635"/>
            <a:ext cx="6467060" cy="861774"/>
          </a:xfrm>
          <a:prstGeom prst="rect">
            <a:avLst/>
          </a:prstGeom>
          <a:noFill/>
        </p:spPr>
        <p:txBody>
          <a:bodyPr wrap="square" rtlCol="0">
            <a:spAutoFit/>
          </a:bodyPr>
          <a:lstStyle/>
          <a:p>
            <a:r>
              <a:rPr lang="en-US" b="1" dirty="0">
                <a:solidFill>
                  <a:srgbClr val="C00000"/>
                </a:solidFill>
              </a:rPr>
              <a:t>Graphical Representation of Cases Vs Day of Infection</a:t>
            </a:r>
          </a:p>
        </p:txBody>
      </p:sp>
    </p:spTree>
    <p:extLst>
      <p:ext uri="{BB962C8B-B14F-4D97-AF65-F5344CB8AC3E}">
        <p14:creationId xmlns:p14="http://schemas.microsoft.com/office/powerpoint/2010/main" val="3951832262"/>
      </p:ext>
    </p:extLst>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A8FAF04-EC91-4B8A-91E2-949EB998269B}"/>
              </a:ext>
            </a:extLst>
          </p:cNvPr>
          <p:cNvSpPr>
            <a:spLocks noGrp="1"/>
          </p:cNvSpPr>
          <p:nvPr>
            <p:ph type="sldNum" sz="quarter" idx="10"/>
          </p:nvPr>
        </p:nvSpPr>
        <p:spPr/>
        <p:txBody>
          <a:bodyPr/>
          <a:lstStyle/>
          <a:p>
            <a:fld id="{72BFADA8-E889-4FE1-948A-7D7057B4D8C9}" type="slidenum">
              <a:rPr lang="en-US" smtClean="0"/>
              <a:pPr/>
              <a:t>28</a:t>
            </a:fld>
            <a:endParaRPr lang="en-US"/>
          </a:p>
        </p:txBody>
      </p:sp>
      <p:pic>
        <p:nvPicPr>
          <p:cNvPr id="3" name="Picture 2" descr="Chart, scatter chart&#10;&#10;Description automatically generated">
            <a:extLst>
              <a:ext uri="{FF2B5EF4-FFF2-40B4-BE49-F238E27FC236}">
                <a16:creationId xmlns:a16="http://schemas.microsoft.com/office/drawing/2014/main" id="{B10594E1-C890-F342-B154-48B0E35EF81B}"/>
              </a:ext>
            </a:extLst>
          </p:cNvPr>
          <p:cNvPicPr>
            <a:picLocks noChangeAspect="1"/>
          </p:cNvPicPr>
          <p:nvPr/>
        </p:nvPicPr>
        <p:blipFill>
          <a:blip r:embed="rId2"/>
          <a:stretch>
            <a:fillRect/>
          </a:stretch>
        </p:blipFill>
        <p:spPr>
          <a:xfrm>
            <a:off x="1179442" y="1987826"/>
            <a:ext cx="7503675" cy="4823791"/>
          </a:xfrm>
          <a:prstGeom prst="rect">
            <a:avLst/>
          </a:prstGeom>
        </p:spPr>
      </p:pic>
      <p:sp>
        <p:nvSpPr>
          <p:cNvPr id="4" name="TextBox 3">
            <a:extLst>
              <a:ext uri="{FF2B5EF4-FFF2-40B4-BE49-F238E27FC236}">
                <a16:creationId xmlns:a16="http://schemas.microsoft.com/office/drawing/2014/main" id="{984A0A51-447E-984D-AA95-9D4E134FC4CE}"/>
              </a:ext>
            </a:extLst>
          </p:cNvPr>
          <p:cNvSpPr txBox="1"/>
          <p:nvPr/>
        </p:nvSpPr>
        <p:spPr>
          <a:xfrm>
            <a:off x="1961322" y="681692"/>
            <a:ext cx="7248939" cy="923330"/>
          </a:xfrm>
          <a:prstGeom prst="rect">
            <a:avLst/>
          </a:prstGeom>
          <a:noFill/>
        </p:spPr>
        <p:txBody>
          <a:bodyPr wrap="square" rtlCol="0">
            <a:spAutoFit/>
          </a:bodyPr>
          <a:lstStyle/>
          <a:p>
            <a:r>
              <a:rPr lang="en-US" sz="5400" b="1" dirty="0">
                <a:solidFill>
                  <a:srgbClr val="C00000"/>
                </a:solidFill>
              </a:rPr>
              <a:t>Data Vs Model Graph</a:t>
            </a:r>
          </a:p>
        </p:txBody>
      </p:sp>
    </p:spTree>
    <p:extLst>
      <p:ext uri="{BB962C8B-B14F-4D97-AF65-F5344CB8AC3E}">
        <p14:creationId xmlns:p14="http://schemas.microsoft.com/office/powerpoint/2010/main" val="3483464378"/>
      </p:ext>
    </p:extLst>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C76FC7C-EA42-4900-B211-F1983AD8C434}"/>
              </a:ext>
            </a:extLst>
          </p:cNvPr>
          <p:cNvSpPr>
            <a:spLocks noGrp="1"/>
          </p:cNvSpPr>
          <p:nvPr>
            <p:ph type="sldNum" sz="quarter" idx="10"/>
          </p:nvPr>
        </p:nvSpPr>
        <p:spPr/>
        <p:txBody>
          <a:bodyPr/>
          <a:lstStyle/>
          <a:p>
            <a:fld id="{72BFADA8-E889-4FE1-948A-7D7057B4D8C9}" type="slidenum">
              <a:rPr lang="en-US" smtClean="0"/>
              <a:pPr/>
              <a:t>29</a:t>
            </a:fld>
            <a:endParaRPr lang="en-US"/>
          </a:p>
        </p:txBody>
      </p:sp>
      <p:pic>
        <p:nvPicPr>
          <p:cNvPr id="3" name="Picture 2">
            <a:extLst>
              <a:ext uri="{FF2B5EF4-FFF2-40B4-BE49-F238E27FC236}">
                <a16:creationId xmlns:a16="http://schemas.microsoft.com/office/drawing/2014/main" id="{BCEF44A3-8FF0-3240-94C0-0D78FDD22AC0}"/>
              </a:ext>
            </a:extLst>
          </p:cNvPr>
          <p:cNvPicPr>
            <a:picLocks noChangeAspect="1"/>
          </p:cNvPicPr>
          <p:nvPr/>
        </p:nvPicPr>
        <p:blipFill>
          <a:blip r:embed="rId2"/>
          <a:stretch>
            <a:fillRect/>
          </a:stretch>
        </p:blipFill>
        <p:spPr>
          <a:xfrm>
            <a:off x="795130" y="3756992"/>
            <a:ext cx="8203096" cy="2193234"/>
          </a:xfrm>
          <a:prstGeom prst="rect">
            <a:avLst/>
          </a:prstGeom>
        </p:spPr>
      </p:pic>
      <p:sp>
        <p:nvSpPr>
          <p:cNvPr id="4" name="TextBox 3">
            <a:extLst>
              <a:ext uri="{FF2B5EF4-FFF2-40B4-BE49-F238E27FC236}">
                <a16:creationId xmlns:a16="http://schemas.microsoft.com/office/drawing/2014/main" id="{316BB809-6D38-BA4E-A785-1F535FD088F0}"/>
              </a:ext>
            </a:extLst>
          </p:cNvPr>
          <p:cNvSpPr txBox="1"/>
          <p:nvPr/>
        </p:nvSpPr>
        <p:spPr>
          <a:xfrm>
            <a:off x="2001078" y="1033670"/>
            <a:ext cx="7487479" cy="1754326"/>
          </a:xfrm>
          <a:prstGeom prst="rect">
            <a:avLst/>
          </a:prstGeom>
          <a:noFill/>
        </p:spPr>
        <p:txBody>
          <a:bodyPr wrap="square" rtlCol="0">
            <a:spAutoFit/>
          </a:bodyPr>
          <a:lstStyle/>
          <a:p>
            <a:r>
              <a:rPr lang="en-US" sz="3600" dirty="0">
                <a:solidFill>
                  <a:srgbClr val="C00000"/>
                </a:solidFill>
              </a:rPr>
              <a:t>Printing the Final Parameters Using Curve fit Formula which uses Non-Linear Regression </a:t>
            </a:r>
          </a:p>
        </p:txBody>
      </p:sp>
    </p:spTree>
    <p:extLst>
      <p:ext uri="{BB962C8B-B14F-4D97-AF65-F5344CB8AC3E}">
        <p14:creationId xmlns:p14="http://schemas.microsoft.com/office/powerpoint/2010/main" val="680078806"/>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0877-0A5D-4FAA-9E79-16A3BE5E6159}"/>
              </a:ext>
            </a:extLst>
          </p:cNvPr>
          <p:cNvSpPr>
            <a:spLocks noGrp="1"/>
          </p:cNvSpPr>
          <p:nvPr>
            <p:ph type="title"/>
          </p:nvPr>
        </p:nvSpPr>
        <p:spPr/>
        <p:txBody>
          <a:bodyPr/>
          <a:lstStyle/>
          <a:p>
            <a:r>
              <a:rPr lang="en-US" sz="6000" dirty="0"/>
              <a:t>Introduction</a:t>
            </a:r>
          </a:p>
        </p:txBody>
      </p:sp>
      <p:sp>
        <p:nvSpPr>
          <p:cNvPr id="3" name="Text Placeholder 2">
            <a:extLst>
              <a:ext uri="{FF2B5EF4-FFF2-40B4-BE49-F238E27FC236}">
                <a16:creationId xmlns:a16="http://schemas.microsoft.com/office/drawing/2014/main" id="{E9D156CA-427A-403D-8EE1-37BFEBF418AE}"/>
              </a:ext>
            </a:extLst>
          </p:cNvPr>
          <p:cNvSpPr>
            <a:spLocks noGrp="1"/>
          </p:cNvSpPr>
          <p:nvPr>
            <p:ph type="body" sz="half" idx="1"/>
          </p:nvPr>
        </p:nvSpPr>
        <p:spPr>
          <a:xfrm>
            <a:off x="457200" y="2268638"/>
            <a:ext cx="9067800" cy="4817962"/>
          </a:xfrm>
        </p:spPr>
        <p:txBody>
          <a:bodyPr/>
          <a:lstStyle/>
          <a:p>
            <a:pPr>
              <a:buFont typeface="Wingdings" panose="05000000000000000000" pitchFamily="2" charset="2"/>
              <a:buChar char="q"/>
            </a:pPr>
            <a:r>
              <a:rPr lang="en-US" dirty="0"/>
              <a:t> Corona Virus disease 2019(Covid-19) is an highly infectious and transmitted that was first discovered in Wuhan City, China around December 2019. </a:t>
            </a:r>
          </a:p>
          <a:p>
            <a:pPr marL="0" indent="0">
              <a:buNone/>
            </a:pPr>
            <a:endParaRPr lang="en-US" dirty="0"/>
          </a:p>
          <a:p>
            <a:pPr>
              <a:buFont typeface="Wingdings" panose="05000000000000000000" pitchFamily="2" charset="2"/>
              <a:buChar char="q"/>
            </a:pPr>
            <a:r>
              <a:rPr lang="en-US" dirty="0"/>
              <a:t>  But in India, it was reported first in Kerala State on January 2020.</a:t>
            </a:r>
          </a:p>
          <a:p>
            <a:pPr marL="0" indent="0">
              <a:buNone/>
            </a:pPr>
            <a:endParaRPr lang="en-US" dirty="0"/>
          </a:p>
          <a:p>
            <a:pPr>
              <a:buFont typeface="Wingdings" panose="05000000000000000000" pitchFamily="2" charset="2"/>
              <a:buChar char="q"/>
            </a:pPr>
            <a:r>
              <a:rPr lang="en-US" dirty="0"/>
              <a:t> Our main aim is to get the estimation for the total number of cases recovered and deaths around the globe using technology.</a:t>
            </a:r>
          </a:p>
          <a:p>
            <a:pPr marL="0" indent="0">
              <a:buNone/>
            </a:pPr>
            <a:endParaRPr lang="en-US" dirty="0"/>
          </a:p>
        </p:txBody>
      </p:sp>
      <p:sp>
        <p:nvSpPr>
          <p:cNvPr id="6" name="Slide Number Placeholder 5">
            <a:extLst>
              <a:ext uri="{FF2B5EF4-FFF2-40B4-BE49-F238E27FC236}">
                <a16:creationId xmlns:a16="http://schemas.microsoft.com/office/drawing/2014/main" id="{9A3BD1D7-BE8B-404B-93F1-9DC7F982A519}"/>
              </a:ext>
            </a:extLst>
          </p:cNvPr>
          <p:cNvSpPr>
            <a:spLocks noGrp="1"/>
          </p:cNvSpPr>
          <p:nvPr>
            <p:ph type="sldNum" sz="quarter" idx="10"/>
          </p:nvPr>
        </p:nvSpPr>
        <p:spPr/>
        <p:txBody>
          <a:bodyPr/>
          <a:lstStyle/>
          <a:p>
            <a:fld id="{72BFADA8-E889-4FE1-948A-7D7057B4D8C9}" type="slidenum">
              <a:rPr lang="en-US" smtClean="0"/>
              <a:pPr/>
              <a:t>3</a:t>
            </a:fld>
            <a:endParaRPr lang="en-US"/>
          </a:p>
        </p:txBody>
      </p:sp>
    </p:spTree>
    <p:extLst>
      <p:ext uri="{BB962C8B-B14F-4D97-AF65-F5344CB8AC3E}">
        <p14:creationId xmlns:p14="http://schemas.microsoft.com/office/powerpoint/2010/main" val="389229920"/>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E9DB11E-4E3D-47B7-9E36-1D9CB7E1E6FB}"/>
              </a:ext>
            </a:extLst>
          </p:cNvPr>
          <p:cNvSpPr>
            <a:spLocks noGrp="1"/>
          </p:cNvSpPr>
          <p:nvPr>
            <p:ph type="sldNum" sz="quarter" idx="10"/>
          </p:nvPr>
        </p:nvSpPr>
        <p:spPr/>
        <p:txBody>
          <a:bodyPr/>
          <a:lstStyle/>
          <a:p>
            <a:fld id="{72BFADA8-E889-4FE1-948A-7D7057B4D8C9}" type="slidenum">
              <a:rPr lang="en-US" smtClean="0"/>
              <a:pPr/>
              <a:t>30</a:t>
            </a:fld>
            <a:endParaRPr lang="en-US"/>
          </a:p>
        </p:txBody>
      </p:sp>
      <p:pic>
        <p:nvPicPr>
          <p:cNvPr id="3" name="Picture 2" descr="Chart, scatter chart&#10;&#10;Description automatically generated">
            <a:extLst>
              <a:ext uri="{FF2B5EF4-FFF2-40B4-BE49-F238E27FC236}">
                <a16:creationId xmlns:a16="http://schemas.microsoft.com/office/drawing/2014/main" id="{54E5E589-DC0A-884C-9426-2DA39DEEF9CE}"/>
              </a:ext>
            </a:extLst>
          </p:cNvPr>
          <p:cNvPicPr>
            <a:picLocks noChangeAspect="1"/>
          </p:cNvPicPr>
          <p:nvPr/>
        </p:nvPicPr>
        <p:blipFill>
          <a:blip r:embed="rId2"/>
          <a:stretch>
            <a:fillRect/>
          </a:stretch>
        </p:blipFill>
        <p:spPr>
          <a:xfrm>
            <a:off x="583097" y="2209799"/>
            <a:ext cx="9443690" cy="5528014"/>
          </a:xfrm>
          <a:prstGeom prst="rect">
            <a:avLst/>
          </a:prstGeom>
        </p:spPr>
      </p:pic>
      <p:sp>
        <p:nvSpPr>
          <p:cNvPr id="4" name="TextBox 3">
            <a:extLst>
              <a:ext uri="{FF2B5EF4-FFF2-40B4-BE49-F238E27FC236}">
                <a16:creationId xmlns:a16="http://schemas.microsoft.com/office/drawing/2014/main" id="{87CA278C-9CA3-1648-B33B-D77DC19986B4}"/>
              </a:ext>
            </a:extLst>
          </p:cNvPr>
          <p:cNvSpPr txBox="1"/>
          <p:nvPr/>
        </p:nvSpPr>
        <p:spPr>
          <a:xfrm>
            <a:off x="1895061" y="768627"/>
            <a:ext cx="7063409" cy="954107"/>
          </a:xfrm>
          <a:prstGeom prst="rect">
            <a:avLst/>
          </a:prstGeom>
          <a:noFill/>
        </p:spPr>
        <p:txBody>
          <a:bodyPr wrap="square" rtlCol="0">
            <a:spAutoFit/>
          </a:bodyPr>
          <a:lstStyle/>
          <a:p>
            <a:r>
              <a:rPr lang="en-US" sz="2800" dirty="0">
                <a:solidFill>
                  <a:srgbClr val="C00000"/>
                </a:solidFill>
              </a:rPr>
              <a:t>Graphical Representation of Final Data Vs Fit Model after Apply New beta Value</a:t>
            </a:r>
          </a:p>
        </p:txBody>
      </p:sp>
    </p:spTree>
    <p:extLst>
      <p:ext uri="{BB962C8B-B14F-4D97-AF65-F5344CB8AC3E}">
        <p14:creationId xmlns:p14="http://schemas.microsoft.com/office/powerpoint/2010/main" val="1208125585"/>
      </p:ext>
    </p:extLst>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7DA2-008A-4880-A7CD-197CD14A5EA6}"/>
              </a:ext>
            </a:extLst>
          </p:cNvPr>
          <p:cNvSpPr>
            <a:spLocks noGrp="1"/>
          </p:cNvSpPr>
          <p:nvPr>
            <p:ph type="title"/>
          </p:nvPr>
        </p:nvSpPr>
        <p:spPr/>
        <p:txBody>
          <a:bodyPr/>
          <a:lstStyle/>
          <a:p>
            <a:pPr algn="ctr"/>
            <a:r>
              <a:rPr lang="en-US" sz="4800" b="1" u="sng" dirty="0"/>
              <a:t>Division Of Work</a:t>
            </a:r>
          </a:p>
        </p:txBody>
      </p:sp>
      <p:sp>
        <p:nvSpPr>
          <p:cNvPr id="6" name="Slide Number Placeholder 5">
            <a:extLst>
              <a:ext uri="{FF2B5EF4-FFF2-40B4-BE49-F238E27FC236}">
                <a16:creationId xmlns:a16="http://schemas.microsoft.com/office/drawing/2014/main" id="{8589DC03-6C82-4EF1-BA51-918E50435E78}"/>
              </a:ext>
            </a:extLst>
          </p:cNvPr>
          <p:cNvSpPr>
            <a:spLocks noGrp="1"/>
          </p:cNvSpPr>
          <p:nvPr>
            <p:ph type="sldNum" sz="quarter" idx="10"/>
          </p:nvPr>
        </p:nvSpPr>
        <p:spPr/>
        <p:txBody>
          <a:bodyPr/>
          <a:lstStyle/>
          <a:p>
            <a:fld id="{72BFADA8-E889-4FE1-948A-7D7057B4D8C9}" type="slidenum">
              <a:rPr lang="en-US" smtClean="0"/>
              <a:pPr/>
              <a:t>31</a:t>
            </a:fld>
            <a:endParaRPr lang="en-US"/>
          </a:p>
        </p:txBody>
      </p:sp>
      <p:sp>
        <p:nvSpPr>
          <p:cNvPr id="3" name="TextBox 2">
            <a:extLst>
              <a:ext uri="{FF2B5EF4-FFF2-40B4-BE49-F238E27FC236}">
                <a16:creationId xmlns:a16="http://schemas.microsoft.com/office/drawing/2014/main" id="{0442C5BA-2226-2745-9324-862C3757F86F}"/>
              </a:ext>
            </a:extLst>
          </p:cNvPr>
          <p:cNvSpPr txBox="1"/>
          <p:nvPr/>
        </p:nvSpPr>
        <p:spPr>
          <a:xfrm>
            <a:off x="609601" y="1974574"/>
            <a:ext cx="8560904" cy="3554819"/>
          </a:xfrm>
          <a:prstGeom prst="rect">
            <a:avLst/>
          </a:prstGeom>
          <a:noFill/>
        </p:spPr>
        <p:txBody>
          <a:bodyPr wrap="square" rtlCol="0">
            <a:spAutoFit/>
          </a:bodyPr>
          <a:lstStyle/>
          <a:p>
            <a:pPr marL="342900" indent="-342900">
              <a:buFont typeface="Wingdings" pitchFamily="2" charset="2"/>
              <a:buChar char="q"/>
            </a:pPr>
            <a:r>
              <a:rPr lang="en-US" dirty="0"/>
              <a:t>Ashok </a:t>
            </a:r>
            <a:r>
              <a:rPr lang="en-US" dirty="0" err="1"/>
              <a:t>Dobbala</a:t>
            </a:r>
            <a:r>
              <a:rPr lang="en-US" dirty="0"/>
              <a:t> ~ Gathering Data, Research Coding, Presentation</a:t>
            </a:r>
          </a:p>
          <a:p>
            <a:endParaRPr lang="en-US" dirty="0"/>
          </a:p>
          <a:p>
            <a:pPr marL="342900" indent="-342900">
              <a:buFont typeface="Wingdings" pitchFamily="2" charset="2"/>
              <a:buChar char="q"/>
            </a:pPr>
            <a:r>
              <a:rPr lang="en-US" dirty="0" err="1"/>
              <a:t>Megha</a:t>
            </a:r>
            <a:r>
              <a:rPr lang="en-US" dirty="0"/>
              <a:t> Shah ~ Coding , QA, Presentation</a:t>
            </a:r>
          </a:p>
          <a:p>
            <a:endParaRPr lang="en-US" dirty="0"/>
          </a:p>
          <a:p>
            <a:pPr marL="342900" indent="-342900">
              <a:buFont typeface="Wingdings" pitchFamily="2" charset="2"/>
              <a:buChar char="q"/>
            </a:pPr>
            <a:r>
              <a:rPr lang="en-US" dirty="0"/>
              <a:t>Ananthaneni Vamsi Krishna ~ Working on Data, Coding, Presentation</a:t>
            </a:r>
          </a:p>
          <a:p>
            <a:endParaRPr lang="en-US" dirty="0"/>
          </a:p>
          <a:p>
            <a:pPr marL="342900" indent="-342900">
              <a:buFont typeface="Wingdings" pitchFamily="2" charset="2"/>
              <a:buChar char="q"/>
            </a:pPr>
            <a:r>
              <a:rPr lang="en-US" dirty="0"/>
              <a:t>Manisha </a:t>
            </a:r>
            <a:r>
              <a:rPr lang="en-US" dirty="0" err="1"/>
              <a:t>konjeti</a:t>
            </a:r>
            <a:r>
              <a:rPr lang="en-US" dirty="0"/>
              <a:t> ~ </a:t>
            </a:r>
            <a:r>
              <a:rPr lang="en-US" dirty="0" err="1"/>
              <a:t>Doumentation</a:t>
            </a:r>
            <a:r>
              <a:rPr lang="en-US" dirty="0"/>
              <a:t>, QA, Presentation</a:t>
            </a:r>
          </a:p>
        </p:txBody>
      </p:sp>
    </p:spTree>
    <p:extLst>
      <p:ext uri="{BB962C8B-B14F-4D97-AF65-F5344CB8AC3E}">
        <p14:creationId xmlns:p14="http://schemas.microsoft.com/office/powerpoint/2010/main" val="2742915724"/>
      </p:ext>
    </p:extLst>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934F88-34AE-4D7B-8AEA-2E5F948E804F}"/>
              </a:ext>
            </a:extLst>
          </p:cNvPr>
          <p:cNvSpPr>
            <a:spLocks noGrp="1"/>
          </p:cNvSpPr>
          <p:nvPr>
            <p:ph type="body" sz="half" idx="1"/>
          </p:nvPr>
        </p:nvSpPr>
        <p:spPr>
          <a:xfrm>
            <a:off x="457200" y="1981200"/>
            <a:ext cx="9233210" cy="5105400"/>
          </a:xfrm>
        </p:spPr>
        <p:txBody>
          <a:bodyPr/>
          <a:lstStyle/>
          <a:p>
            <a:endParaRPr lang="en-US" dirty="0"/>
          </a:p>
          <a:p>
            <a:endParaRPr lang="en-US" dirty="0"/>
          </a:p>
          <a:p>
            <a:endParaRPr lang="en-US" dirty="0"/>
          </a:p>
          <a:p>
            <a:pPr marL="0" indent="0">
              <a:buNone/>
            </a:pPr>
            <a:r>
              <a:rPr lang="en-US" dirty="0"/>
              <a:t>                </a:t>
            </a:r>
            <a:r>
              <a:rPr lang="en-US" sz="9600" b="1" i="1" dirty="0">
                <a:solidFill>
                  <a:srgbClr val="FF0000"/>
                </a:solidFill>
              </a:rPr>
              <a:t>Thank you</a:t>
            </a:r>
          </a:p>
        </p:txBody>
      </p:sp>
      <p:sp>
        <p:nvSpPr>
          <p:cNvPr id="6" name="Slide Number Placeholder 5">
            <a:extLst>
              <a:ext uri="{FF2B5EF4-FFF2-40B4-BE49-F238E27FC236}">
                <a16:creationId xmlns:a16="http://schemas.microsoft.com/office/drawing/2014/main" id="{A6747629-97C6-4FA6-8D65-3A6C72006436}"/>
              </a:ext>
            </a:extLst>
          </p:cNvPr>
          <p:cNvSpPr>
            <a:spLocks noGrp="1"/>
          </p:cNvSpPr>
          <p:nvPr>
            <p:ph type="sldNum" sz="quarter" idx="10"/>
          </p:nvPr>
        </p:nvSpPr>
        <p:spPr/>
        <p:txBody>
          <a:bodyPr/>
          <a:lstStyle/>
          <a:p>
            <a:fld id="{72BFADA8-E889-4FE1-948A-7D7057B4D8C9}" type="slidenum">
              <a:rPr lang="en-US" smtClean="0"/>
              <a:pPr/>
              <a:t>32</a:t>
            </a:fld>
            <a:endParaRPr lang="en-US"/>
          </a:p>
        </p:txBody>
      </p:sp>
    </p:spTree>
    <p:extLst>
      <p:ext uri="{BB962C8B-B14F-4D97-AF65-F5344CB8AC3E}">
        <p14:creationId xmlns:p14="http://schemas.microsoft.com/office/powerpoint/2010/main" val="3531289663"/>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A732D4-6C2D-4597-96CF-D91F89F5C730}"/>
              </a:ext>
            </a:extLst>
          </p:cNvPr>
          <p:cNvSpPr>
            <a:spLocks noGrp="1"/>
          </p:cNvSpPr>
          <p:nvPr>
            <p:ph type="body" sz="half" idx="1"/>
          </p:nvPr>
        </p:nvSpPr>
        <p:spPr>
          <a:xfrm>
            <a:off x="457199" y="1655180"/>
            <a:ext cx="8837271" cy="5787343"/>
          </a:xfrm>
        </p:spPr>
        <p:txBody>
          <a:bodyPr/>
          <a:lstStyle/>
          <a:p>
            <a:pPr>
              <a:buFont typeface="Wingdings" panose="05000000000000000000" pitchFamily="2" charset="2"/>
              <a:buChar char="q"/>
            </a:pPr>
            <a:r>
              <a:rPr lang="en-US" dirty="0"/>
              <a:t>  In our python project, we will implement a live dashboard for Covid – 19 spread analysis. </a:t>
            </a:r>
          </a:p>
          <a:p>
            <a:pPr marL="0" indent="0">
              <a:buNone/>
            </a:pPr>
            <a:endParaRPr lang="en-US" dirty="0"/>
          </a:p>
          <a:p>
            <a:pPr>
              <a:buFont typeface="Wingdings" panose="05000000000000000000" pitchFamily="2" charset="2"/>
              <a:buChar char="q"/>
            </a:pPr>
            <a:r>
              <a:rPr lang="en-US" dirty="0"/>
              <a:t> The dashboard will give numerous insightful visualization to the investigation of covid spread.</a:t>
            </a:r>
          </a:p>
          <a:p>
            <a:pPr marL="0" indent="0">
              <a:buNone/>
            </a:pPr>
            <a:endParaRPr lang="en-US" dirty="0"/>
          </a:p>
          <a:p>
            <a:pPr>
              <a:buFont typeface="Wingdings" panose="05000000000000000000" pitchFamily="2" charset="2"/>
              <a:buChar char="q"/>
            </a:pPr>
            <a:r>
              <a:rPr lang="en-US" dirty="0"/>
              <a:t>  We will be using NumPy, Matplotlib, SciPy and Pandas as our libraries to perform analysis and visualization of this project.</a:t>
            </a:r>
          </a:p>
          <a:p>
            <a:pPr>
              <a:buFont typeface="Wingdings" panose="05000000000000000000" pitchFamily="2" charset="2"/>
              <a:buChar char="q"/>
            </a:pPr>
            <a:endParaRPr lang="en-US" dirty="0"/>
          </a:p>
          <a:p>
            <a:pPr>
              <a:buFont typeface="Wingdings" panose="05000000000000000000" pitchFamily="2" charset="2"/>
              <a:buChar char="q"/>
            </a:pPr>
            <a:r>
              <a:rPr lang="en-US" dirty="0"/>
              <a:t> In this undertaking, we will deal with datasets of top 15 countries and we will create a dashboard.</a:t>
            </a:r>
          </a:p>
          <a:p>
            <a:pPr marL="0" indent="0">
              <a:buNone/>
            </a:pPr>
            <a:endParaRPr lang="en-US" dirty="0"/>
          </a:p>
        </p:txBody>
      </p:sp>
      <p:sp>
        <p:nvSpPr>
          <p:cNvPr id="6" name="Slide Number Placeholder 5">
            <a:extLst>
              <a:ext uri="{FF2B5EF4-FFF2-40B4-BE49-F238E27FC236}">
                <a16:creationId xmlns:a16="http://schemas.microsoft.com/office/drawing/2014/main" id="{F7E1B2E2-E4E7-47B2-B7BF-3416A19AE79A}"/>
              </a:ext>
            </a:extLst>
          </p:cNvPr>
          <p:cNvSpPr>
            <a:spLocks noGrp="1"/>
          </p:cNvSpPr>
          <p:nvPr>
            <p:ph type="sldNum" sz="quarter" idx="10"/>
          </p:nvPr>
        </p:nvSpPr>
        <p:spPr/>
        <p:txBody>
          <a:bodyPr/>
          <a:lstStyle/>
          <a:p>
            <a:fld id="{72BFADA8-E889-4FE1-948A-7D7057B4D8C9}" type="slidenum">
              <a:rPr lang="en-US" smtClean="0"/>
              <a:pPr/>
              <a:t>4</a:t>
            </a:fld>
            <a:endParaRPr lang="en-US"/>
          </a:p>
        </p:txBody>
      </p:sp>
    </p:spTree>
    <p:extLst>
      <p:ext uri="{BB962C8B-B14F-4D97-AF65-F5344CB8AC3E}">
        <p14:creationId xmlns:p14="http://schemas.microsoft.com/office/powerpoint/2010/main" val="1111943398"/>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0A59-19E6-4C2A-B38D-B266826815EC}"/>
              </a:ext>
            </a:extLst>
          </p:cNvPr>
          <p:cNvSpPr>
            <a:spLocks noGrp="1"/>
          </p:cNvSpPr>
          <p:nvPr>
            <p:ph type="title"/>
          </p:nvPr>
        </p:nvSpPr>
        <p:spPr/>
        <p:txBody>
          <a:bodyPr/>
          <a:lstStyle/>
          <a:p>
            <a:r>
              <a:rPr lang="en-US" sz="5400" dirty="0"/>
              <a:t>Project Background</a:t>
            </a:r>
          </a:p>
        </p:txBody>
      </p:sp>
      <p:sp>
        <p:nvSpPr>
          <p:cNvPr id="3" name="Text Placeholder 2">
            <a:extLst>
              <a:ext uri="{FF2B5EF4-FFF2-40B4-BE49-F238E27FC236}">
                <a16:creationId xmlns:a16="http://schemas.microsoft.com/office/drawing/2014/main" id="{44DA13E7-A319-4D84-870D-08E7A2E2CDB4}"/>
              </a:ext>
            </a:extLst>
          </p:cNvPr>
          <p:cNvSpPr>
            <a:spLocks noGrp="1"/>
          </p:cNvSpPr>
          <p:nvPr>
            <p:ph type="body" sz="half" idx="1"/>
          </p:nvPr>
        </p:nvSpPr>
        <p:spPr>
          <a:xfrm>
            <a:off x="457200" y="2233914"/>
            <a:ext cx="8652076" cy="4641448"/>
          </a:xfrm>
        </p:spPr>
        <p:txBody>
          <a:bodyPr/>
          <a:lstStyle/>
          <a:p>
            <a:pPr>
              <a:buFont typeface="Wingdings" panose="05000000000000000000" pitchFamily="2" charset="2"/>
              <a:buChar char="q"/>
            </a:pPr>
            <a:r>
              <a:rPr lang="en-US" dirty="0"/>
              <a:t> In this Project, we will be imposing some real time datasets that we needed for analysis.</a:t>
            </a:r>
          </a:p>
          <a:p>
            <a:pPr marL="0" indent="0">
              <a:buNone/>
            </a:pPr>
            <a:endParaRPr lang="en-US" dirty="0"/>
          </a:p>
          <a:p>
            <a:pPr>
              <a:buFont typeface="Wingdings" panose="05000000000000000000" pitchFamily="2" charset="2"/>
              <a:buChar char="q"/>
            </a:pPr>
            <a:r>
              <a:rPr lang="en-US" dirty="0"/>
              <a:t> We take some cumulative number of confirmed cases and deaths that has been published and check for the relationship between the spread of the virus.</a:t>
            </a:r>
          </a:p>
          <a:p>
            <a:pPr marL="0" indent="0">
              <a:buNone/>
            </a:pPr>
            <a:endParaRPr lang="en-US" sz="3200" dirty="0"/>
          </a:p>
        </p:txBody>
      </p:sp>
      <p:sp>
        <p:nvSpPr>
          <p:cNvPr id="6" name="Slide Number Placeholder 5">
            <a:extLst>
              <a:ext uri="{FF2B5EF4-FFF2-40B4-BE49-F238E27FC236}">
                <a16:creationId xmlns:a16="http://schemas.microsoft.com/office/drawing/2014/main" id="{35EF0C4E-6251-4DE6-958A-DBAA9C12BBEE}"/>
              </a:ext>
            </a:extLst>
          </p:cNvPr>
          <p:cNvSpPr>
            <a:spLocks noGrp="1"/>
          </p:cNvSpPr>
          <p:nvPr>
            <p:ph type="sldNum" sz="quarter" idx="10"/>
          </p:nvPr>
        </p:nvSpPr>
        <p:spPr/>
        <p:txBody>
          <a:bodyPr/>
          <a:lstStyle/>
          <a:p>
            <a:fld id="{72BFADA8-E889-4FE1-948A-7D7057B4D8C9}" type="slidenum">
              <a:rPr lang="en-US" smtClean="0"/>
              <a:pPr/>
              <a:t>5</a:t>
            </a:fld>
            <a:endParaRPr lang="en-US"/>
          </a:p>
        </p:txBody>
      </p:sp>
    </p:spTree>
    <p:extLst>
      <p:ext uri="{BB962C8B-B14F-4D97-AF65-F5344CB8AC3E}">
        <p14:creationId xmlns:p14="http://schemas.microsoft.com/office/powerpoint/2010/main" val="3072420077"/>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0D9A45-9F74-4C0C-99D8-F09B84D48C12}"/>
              </a:ext>
            </a:extLst>
          </p:cNvPr>
          <p:cNvSpPr>
            <a:spLocks noGrp="1"/>
          </p:cNvSpPr>
          <p:nvPr>
            <p:ph type="body" sz="half" idx="1"/>
          </p:nvPr>
        </p:nvSpPr>
        <p:spPr>
          <a:xfrm>
            <a:off x="457200" y="1620457"/>
            <a:ext cx="8756248" cy="5466144"/>
          </a:xfrm>
        </p:spPr>
        <p:txBody>
          <a:bodyPr/>
          <a:lstStyle/>
          <a:p>
            <a:pPr>
              <a:buFont typeface="Wingdings" panose="05000000000000000000" pitchFamily="2" charset="2"/>
              <a:buChar char="q"/>
            </a:pPr>
            <a:r>
              <a:rPr lang="en-US" dirty="0"/>
              <a:t>  Coronavirus  disease 2019 (COVID – 19 ) is a contagious disease caused by severe acute respiratory syndrome coronavirus 2 (SARS – CoV-2).</a:t>
            </a:r>
          </a:p>
          <a:p>
            <a:pPr marL="0" indent="0">
              <a:buNone/>
            </a:pPr>
            <a:endParaRPr lang="en-US" dirty="0"/>
          </a:p>
          <a:p>
            <a:pPr>
              <a:buFont typeface="Wingdings" panose="05000000000000000000" pitchFamily="2" charset="2"/>
              <a:buChar char="q"/>
            </a:pPr>
            <a:r>
              <a:rPr lang="en-US" dirty="0"/>
              <a:t> In recent years, Covid – 19 pandemic has affected many countries around the world economically.</a:t>
            </a:r>
          </a:p>
          <a:p>
            <a:pPr>
              <a:buFont typeface="Wingdings" panose="05000000000000000000" pitchFamily="2" charset="2"/>
              <a:buChar char="q"/>
            </a:pPr>
            <a:endParaRPr lang="en-US" dirty="0"/>
          </a:p>
          <a:p>
            <a:pPr>
              <a:buFont typeface="Wingdings" panose="05000000000000000000" pitchFamily="2" charset="2"/>
              <a:buChar char="q"/>
            </a:pPr>
            <a:r>
              <a:rPr lang="en-US" dirty="0"/>
              <a:t> It is declared as a pandemic by World Health Organization (WHO).</a:t>
            </a:r>
          </a:p>
          <a:p>
            <a:pPr marL="0" indent="0">
              <a:buNone/>
            </a:pPr>
            <a:endParaRPr lang="en-US" dirty="0"/>
          </a:p>
        </p:txBody>
      </p:sp>
      <p:sp>
        <p:nvSpPr>
          <p:cNvPr id="6" name="Slide Number Placeholder 5">
            <a:extLst>
              <a:ext uri="{FF2B5EF4-FFF2-40B4-BE49-F238E27FC236}">
                <a16:creationId xmlns:a16="http://schemas.microsoft.com/office/drawing/2014/main" id="{A4E338E2-5871-475B-B3B4-1035CEF99FAE}"/>
              </a:ext>
            </a:extLst>
          </p:cNvPr>
          <p:cNvSpPr>
            <a:spLocks noGrp="1"/>
          </p:cNvSpPr>
          <p:nvPr>
            <p:ph type="sldNum" sz="quarter" idx="10"/>
          </p:nvPr>
        </p:nvSpPr>
        <p:spPr/>
        <p:txBody>
          <a:bodyPr/>
          <a:lstStyle/>
          <a:p>
            <a:fld id="{72BFADA8-E889-4FE1-948A-7D7057B4D8C9}" type="slidenum">
              <a:rPr lang="en-US" smtClean="0"/>
              <a:pPr/>
              <a:t>6</a:t>
            </a:fld>
            <a:endParaRPr lang="en-US"/>
          </a:p>
        </p:txBody>
      </p:sp>
    </p:spTree>
    <p:extLst>
      <p:ext uri="{BB962C8B-B14F-4D97-AF65-F5344CB8AC3E}">
        <p14:creationId xmlns:p14="http://schemas.microsoft.com/office/powerpoint/2010/main" val="1307829609"/>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8021A1-DC52-4211-95C8-9BCD5832A8A4}"/>
              </a:ext>
            </a:extLst>
          </p:cNvPr>
          <p:cNvSpPr>
            <a:spLocks noGrp="1"/>
          </p:cNvSpPr>
          <p:nvPr>
            <p:ph type="body" sz="half" idx="1"/>
          </p:nvPr>
        </p:nvSpPr>
        <p:spPr>
          <a:xfrm>
            <a:off x="457200" y="1701478"/>
            <a:ext cx="8860420" cy="5385122"/>
          </a:xfrm>
        </p:spPr>
        <p:txBody>
          <a:bodyPr/>
          <a:lstStyle/>
          <a:p>
            <a:pPr>
              <a:buFont typeface="Wingdings" panose="05000000000000000000" pitchFamily="2" charset="2"/>
              <a:buChar char="q"/>
            </a:pPr>
            <a:r>
              <a:rPr lang="en-US" dirty="0"/>
              <a:t> </a:t>
            </a:r>
            <a:r>
              <a:rPr lang="en-US" sz="2800" dirty="0"/>
              <a:t>This project involves in performing data modelling, analyzing and the result will be the prediction. </a:t>
            </a:r>
          </a:p>
          <a:p>
            <a:pPr marL="0" indent="0">
              <a:buNone/>
            </a:pPr>
            <a:endParaRPr lang="en-US" dirty="0"/>
          </a:p>
          <a:p>
            <a:pPr>
              <a:buFont typeface="Wingdings" panose="05000000000000000000" pitchFamily="2" charset="2"/>
              <a:buChar char="q"/>
            </a:pPr>
            <a:r>
              <a:rPr lang="en-US" dirty="0"/>
              <a:t> Here mainly we will be using Python 3, Pandas and mainly Matplotlib.</a:t>
            </a:r>
          </a:p>
          <a:p>
            <a:pPr marL="0" indent="0">
              <a:buNone/>
            </a:pPr>
            <a:endParaRPr lang="en-US" dirty="0"/>
          </a:p>
          <a:p>
            <a:pPr>
              <a:buFont typeface="Wingdings" panose="05000000000000000000" pitchFamily="2" charset="2"/>
              <a:buChar char="q"/>
            </a:pPr>
            <a:r>
              <a:rPr lang="en-US" dirty="0"/>
              <a:t> Python 3: We are using Python 3 as it is latest version and it includes more libraries.</a:t>
            </a:r>
          </a:p>
          <a:p>
            <a:pPr marL="0" indent="0">
              <a:buNone/>
            </a:pPr>
            <a:endParaRPr lang="en-US" dirty="0"/>
          </a:p>
          <a:p>
            <a:pPr>
              <a:buFont typeface="Wingdings" panose="05000000000000000000" pitchFamily="2" charset="2"/>
              <a:buChar char="q"/>
            </a:pPr>
            <a:r>
              <a:rPr lang="en-US" dirty="0"/>
              <a:t> Python 3 performance is faster compared to other techniques.</a:t>
            </a:r>
          </a:p>
          <a:p>
            <a:pPr>
              <a:buFont typeface="Wingdings" panose="05000000000000000000" pitchFamily="2" charset="2"/>
              <a:buChar char="q"/>
            </a:pPr>
            <a:endParaRPr lang="en-US" dirty="0"/>
          </a:p>
        </p:txBody>
      </p:sp>
      <p:sp>
        <p:nvSpPr>
          <p:cNvPr id="6" name="Slide Number Placeholder 5">
            <a:extLst>
              <a:ext uri="{FF2B5EF4-FFF2-40B4-BE49-F238E27FC236}">
                <a16:creationId xmlns:a16="http://schemas.microsoft.com/office/drawing/2014/main" id="{605A4DED-3315-4A79-AE39-92B1FC2372D4}"/>
              </a:ext>
            </a:extLst>
          </p:cNvPr>
          <p:cNvSpPr>
            <a:spLocks noGrp="1"/>
          </p:cNvSpPr>
          <p:nvPr>
            <p:ph type="sldNum" sz="quarter" idx="10"/>
          </p:nvPr>
        </p:nvSpPr>
        <p:spPr/>
        <p:txBody>
          <a:bodyPr/>
          <a:lstStyle/>
          <a:p>
            <a:fld id="{72BFADA8-E889-4FE1-948A-7D7057B4D8C9}" type="slidenum">
              <a:rPr lang="en-US" smtClean="0"/>
              <a:pPr/>
              <a:t>7</a:t>
            </a:fld>
            <a:endParaRPr lang="en-US"/>
          </a:p>
        </p:txBody>
      </p:sp>
    </p:spTree>
    <p:extLst>
      <p:ext uri="{BB962C8B-B14F-4D97-AF65-F5344CB8AC3E}">
        <p14:creationId xmlns:p14="http://schemas.microsoft.com/office/powerpoint/2010/main" val="1443341518"/>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917EE1-797F-4F54-8EED-4EE9727C66F0}"/>
              </a:ext>
            </a:extLst>
          </p:cNvPr>
          <p:cNvSpPr>
            <a:spLocks noGrp="1"/>
          </p:cNvSpPr>
          <p:nvPr>
            <p:ph type="body" sz="half" idx="1"/>
          </p:nvPr>
        </p:nvSpPr>
        <p:spPr>
          <a:xfrm>
            <a:off x="457200" y="1759352"/>
            <a:ext cx="8547904" cy="5327248"/>
          </a:xfrm>
        </p:spPr>
        <p:txBody>
          <a:bodyPr/>
          <a:lstStyle/>
          <a:p>
            <a:pPr>
              <a:buFont typeface="Wingdings" panose="05000000000000000000" pitchFamily="2" charset="2"/>
              <a:buChar char="q"/>
            </a:pPr>
            <a:r>
              <a:rPr lang="en-US" dirty="0"/>
              <a:t>  Model Choosing is the task as we need to add some logistics functions and also some sigmoid functions and also the curve starts and eventually it could also maintain the growth of the curve as an exponential calculations.</a:t>
            </a:r>
          </a:p>
          <a:p>
            <a:pPr marL="0" indent="0">
              <a:buNone/>
            </a:pPr>
            <a:endParaRPr lang="en-US" dirty="0"/>
          </a:p>
          <a:p>
            <a:pPr>
              <a:buFont typeface="Wingdings" panose="05000000000000000000" pitchFamily="2" charset="2"/>
              <a:buChar char="q"/>
            </a:pPr>
            <a:r>
              <a:rPr lang="en-US" dirty="0"/>
              <a:t>  Normalizing the variables such as x and y by assigning them as 0 and 1, then it will be done as in a equal preference.</a:t>
            </a:r>
          </a:p>
          <a:p>
            <a:pPr marL="0" indent="0">
              <a:buNone/>
            </a:pPr>
            <a:endParaRPr lang="en-US" dirty="0"/>
          </a:p>
          <a:p>
            <a:pPr>
              <a:buFont typeface="Wingdings" panose="05000000000000000000" pitchFamily="2" charset="2"/>
              <a:buChar char="q"/>
            </a:pPr>
            <a:r>
              <a:rPr lang="en-US" dirty="0"/>
              <a:t>  The model evaluation is for training and testing for the statistical data resulting of the regression</a:t>
            </a:r>
            <a:r>
              <a:rPr lang="en-US" sz="3200" dirty="0"/>
              <a:t>.</a:t>
            </a:r>
          </a:p>
        </p:txBody>
      </p:sp>
      <p:sp>
        <p:nvSpPr>
          <p:cNvPr id="6" name="Slide Number Placeholder 5">
            <a:extLst>
              <a:ext uri="{FF2B5EF4-FFF2-40B4-BE49-F238E27FC236}">
                <a16:creationId xmlns:a16="http://schemas.microsoft.com/office/drawing/2014/main" id="{B584B8EF-1930-4751-A320-8784E7222A47}"/>
              </a:ext>
            </a:extLst>
          </p:cNvPr>
          <p:cNvSpPr>
            <a:spLocks noGrp="1"/>
          </p:cNvSpPr>
          <p:nvPr>
            <p:ph type="sldNum" sz="quarter" idx="10"/>
          </p:nvPr>
        </p:nvSpPr>
        <p:spPr/>
        <p:txBody>
          <a:bodyPr/>
          <a:lstStyle/>
          <a:p>
            <a:fld id="{72BFADA8-E889-4FE1-948A-7D7057B4D8C9}" type="slidenum">
              <a:rPr lang="en-US" smtClean="0"/>
              <a:pPr/>
              <a:t>8</a:t>
            </a:fld>
            <a:endParaRPr lang="en-US"/>
          </a:p>
        </p:txBody>
      </p:sp>
    </p:spTree>
    <p:extLst>
      <p:ext uri="{BB962C8B-B14F-4D97-AF65-F5344CB8AC3E}">
        <p14:creationId xmlns:p14="http://schemas.microsoft.com/office/powerpoint/2010/main" val="2272817929"/>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F9C203-B76B-4F1B-B042-26F583467C75}"/>
              </a:ext>
            </a:extLst>
          </p:cNvPr>
          <p:cNvSpPr>
            <a:spLocks noGrp="1"/>
          </p:cNvSpPr>
          <p:nvPr>
            <p:ph type="sldNum" sz="quarter" idx="10"/>
          </p:nvPr>
        </p:nvSpPr>
        <p:spPr/>
        <p:txBody>
          <a:bodyPr/>
          <a:lstStyle/>
          <a:p>
            <a:fld id="{05799189-6BDE-4A63-92BF-0BFBF29F9519}" type="slidenum">
              <a:rPr lang="en-US" smtClean="0"/>
              <a:pPr/>
              <a:t>9</a:t>
            </a:fld>
            <a:endParaRPr lang="en-US"/>
          </a:p>
        </p:txBody>
      </p:sp>
      <p:sp>
        <p:nvSpPr>
          <p:cNvPr id="20" name="Rectangle 18">
            <a:extLst>
              <a:ext uri="{FF2B5EF4-FFF2-40B4-BE49-F238E27FC236}">
                <a16:creationId xmlns:a16="http://schemas.microsoft.com/office/drawing/2014/main" id="{11AB6171-D892-49E3-80E4-0462B946B482}"/>
              </a:ext>
            </a:extLst>
          </p:cNvPr>
          <p:cNvSpPr>
            <a:spLocks noChangeArrowheads="1"/>
          </p:cNvSpPr>
          <p:nvPr/>
        </p:nvSpPr>
        <p:spPr bwMode="auto">
          <a:xfrm>
            <a:off x="0" y="0"/>
            <a:ext cx="1005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2" name="Picture 21">
            <a:extLst>
              <a:ext uri="{FF2B5EF4-FFF2-40B4-BE49-F238E27FC236}">
                <a16:creationId xmlns:a16="http://schemas.microsoft.com/office/drawing/2014/main" id="{21E6AB00-0123-49D4-BBE1-EEF0615FF616}"/>
              </a:ext>
            </a:extLst>
          </p:cNvPr>
          <p:cNvPicPr>
            <a:picLocks noChangeAspect="1"/>
          </p:cNvPicPr>
          <p:nvPr/>
        </p:nvPicPr>
        <p:blipFill>
          <a:blip r:embed="rId2"/>
          <a:stretch>
            <a:fillRect/>
          </a:stretch>
        </p:blipFill>
        <p:spPr>
          <a:xfrm>
            <a:off x="2169042" y="1467293"/>
            <a:ext cx="6985591" cy="5528930"/>
          </a:xfrm>
          <a:prstGeom prst="rect">
            <a:avLst/>
          </a:prstGeom>
        </p:spPr>
      </p:pic>
      <p:sp>
        <p:nvSpPr>
          <p:cNvPr id="3" name="TextBox 2">
            <a:extLst>
              <a:ext uri="{FF2B5EF4-FFF2-40B4-BE49-F238E27FC236}">
                <a16:creationId xmlns:a16="http://schemas.microsoft.com/office/drawing/2014/main" id="{A04D64C6-948E-4D48-A42A-AF558D0B6FA0}"/>
              </a:ext>
            </a:extLst>
          </p:cNvPr>
          <p:cNvSpPr txBox="1"/>
          <p:nvPr/>
        </p:nvSpPr>
        <p:spPr>
          <a:xfrm>
            <a:off x="2043993" y="700636"/>
            <a:ext cx="6546574" cy="923330"/>
          </a:xfrm>
          <a:prstGeom prst="rect">
            <a:avLst/>
          </a:prstGeom>
          <a:noFill/>
        </p:spPr>
        <p:txBody>
          <a:bodyPr wrap="square" rtlCol="0">
            <a:spAutoFit/>
          </a:bodyPr>
          <a:lstStyle/>
          <a:p>
            <a:r>
              <a:rPr lang="en-US" sz="5400" b="1" dirty="0">
                <a:solidFill>
                  <a:srgbClr val="C00000"/>
                </a:solidFill>
              </a:rPr>
              <a:t>Flow Chart Diagram</a:t>
            </a:r>
          </a:p>
        </p:txBody>
      </p:sp>
    </p:spTree>
    <p:extLst>
      <p:ext uri="{BB962C8B-B14F-4D97-AF65-F5344CB8AC3E}">
        <p14:creationId xmlns:p14="http://schemas.microsoft.com/office/powerpoint/2010/main" val="2278773271"/>
      </p:ext>
    </p:extLst>
  </p:cSld>
  <p:clrMapOvr>
    <a:masterClrMapping/>
  </p:clrMapOvr>
  <p:transition>
    <p:blinds dir="vert"/>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1338</TotalTime>
  <Words>1311</Words>
  <Application>Microsoft Office PowerPoint</Application>
  <PresentationFormat>Custom</PresentationFormat>
  <Paragraphs>166</Paragraphs>
  <Slides>32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Times New Roman</vt:lpstr>
      <vt:lpstr>Wingdings</vt:lpstr>
      <vt:lpstr>Default Design</vt:lpstr>
      <vt:lpstr>PowerPoint Presentation</vt:lpstr>
      <vt:lpstr>Outline</vt:lpstr>
      <vt:lpstr>Introduction</vt:lpstr>
      <vt:lpstr>PowerPoint Presentation</vt:lpstr>
      <vt:lpstr>Project Background</vt:lpstr>
      <vt:lpstr>PowerPoint Presentation</vt:lpstr>
      <vt:lpstr>PowerPoint Presentation</vt:lpstr>
      <vt:lpstr>PowerPoint Presentation</vt:lpstr>
      <vt:lpstr>PowerPoint Presentation</vt:lpstr>
      <vt:lpstr>Motivation &amp; Problem Statement </vt:lpstr>
      <vt:lpstr>PowerPoint Presentation</vt:lpstr>
      <vt:lpstr>PowerPoint Presentation</vt:lpstr>
      <vt:lpstr>PowerPoint Presentation</vt:lpstr>
      <vt:lpstr> </vt:lpstr>
      <vt:lpstr> </vt:lpstr>
      <vt:lpstr>Data Sets</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Division Of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wesley george</dc:creator>
  <cp:lastModifiedBy>Ananthaneni, Vamsi Krishna</cp:lastModifiedBy>
  <cp:revision>54</cp:revision>
  <dcterms:modified xsi:type="dcterms:W3CDTF">2023-06-12T18:50:30Z</dcterms:modified>
</cp:coreProperties>
</file>