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00C4FF-32F2-4C7F-8E92-5E3ABB94EDA6}"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00FE2338-9D34-4070-9F27-A4492A2F78B3}">
      <dgm:prSet/>
      <dgm:spPr/>
      <dgm:t>
        <a:bodyPr/>
        <a:lstStyle/>
        <a:p>
          <a:r>
            <a:rPr lang="en-US"/>
            <a:t>Going to a new country doesn’t know about rules. However, people know driving they can’t drive. Those people need some help to seek rules in a new country. Many people have driving licenses, however, some people have only a few skills they want upgrade skills.</a:t>
          </a:r>
        </a:p>
      </dgm:t>
    </dgm:pt>
    <dgm:pt modelId="{CD483A3A-1E3F-4342-9DAC-33903543A953}" type="parTrans" cxnId="{706929DC-7CF6-4668-AAD2-0A0DF4D81E7E}">
      <dgm:prSet/>
      <dgm:spPr/>
      <dgm:t>
        <a:bodyPr/>
        <a:lstStyle/>
        <a:p>
          <a:endParaRPr lang="en-US"/>
        </a:p>
      </dgm:t>
    </dgm:pt>
    <dgm:pt modelId="{774AFFCD-B405-4ADB-88A3-881845314653}" type="sibTrans" cxnId="{706929DC-7CF6-4668-AAD2-0A0DF4D81E7E}">
      <dgm:prSet/>
      <dgm:spPr/>
      <dgm:t>
        <a:bodyPr/>
        <a:lstStyle/>
        <a:p>
          <a:endParaRPr lang="en-US"/>
        </a:p>
      </dgm:t>
    </dgm:pt>
    <dgm:pt modelId="{615A6A00-6AE4-430C-AC29-1F0174D7BC62}">
      <dgm:prSet/>
      <dgm:spPr/>
      <dgm:t>
        <a:bodyPr/>
        <a:lstStyle/>
        <a:p>
          <a:r>
            <a:rPr lang="en-US"/>
            <a:t>According to the reports from U.S News &amp; World Report Driving Habits Survey 2022, safety driving has decreased to 60%, therefore proper learning and valid license is necessary. People are struggling to learn driving because it is expensive to get it through the schools.</a:t>
          </a:r>
        </a:p>
      </dgm:t>
    </dgm:pt>
    <dgm:pt modelId="{85B810CD-8CF8-4BCD-9A25-93B6A113E4AD}" type="parTrans" cxnId="{563D2AB6-665A-43A0-A137-2AE6D3464562}">
      <dgm:prSet/>
      <dgm:spPr/>
      <dgm:t>
        <a:bodyPr/>
        <a:lstStyle/>
        <a:p>
          <a:endParaRPr lang="en-US"/>
        </a:p>
      </dgm:t>
    </dgm:pt>
    <dgm:pt modelId="{22C851A8-AABA-4BF3-95D4-A3BE61D5770B}" type="sibTrans" cxnId="{563D2AB6-665A-43A0-A137-2AE6D3464562}">
      <dgm:prSet/>
      <dgm:spPr/>
      <dgm:t>
        <a:bodyPr/>
        <a:lstStyle/>
        <a:p>
          <a:endParaRPr lang="en-US"/>
        </a:p>
      </dgm:t>
    </dgm:pt>
    <dgm:pt modelId="{3F51152B-A4FD-457E-BE16-90226424495D}" type="pres">
      <dgm:prSet presAssocID="{0A00C4FF-32F2-4C7F-8E92-5E3ABB94EDA6}" presName="linear" presStyleCnt="0">
        <dgm:presLayoutVars>
          <dgm:animLvl val="lvl"/>
          <dgm:resizeHandles val="exact"/>
        </dgm:presLayoutVars>
      </dgm:prSet>
      <dgm:spPr/>
    </dgm:pt>
    <dgm:pt modelId="{F1837F00-1165-4A9E-A7A0-ED489E7F996F}" type="pres">
      <dgm:prSet presAssocID="{00FE2338-9D34-4070-9F27-A4492A2F78B3}" presName="parentText" presStyleLbl="node1" presStyleIdx="0" presStyleCnt="2">
        <dgm:presLayoutVars>
          <dgm:chMax val="0"/>
          <dgm:bulletEnabled val="1"/>
        </dgm:presLayoutVars>
      </dgm:prSet>
      <dgm:spPr/>
    </dgm:pt>
    <dgm:pt modelId="{64111EF8-ED3E-4AD9-8DB1-4265FE5CA3D3}" type="pres">
      <dgm:prSet presAssocID="{774AFFCD-B405-4ADB-88A3-881845314653}" presName="spacer" presStyleCnt="0"/>
      <dgm:spPr/>
    </dgm:pt>
    <dgm:pt modelId="{6039391D-C71D-49B4-AA72-695C9354A6A5}" type="pres">
      <dgm:prSet presAssocID="{615A6A00-6AE4-430C-AC29-1F0174D7BC62}" presName="parentText" presStyleLbl="node1" presStyleIdx="1" presStyleCnt="2">
        <dgm:presLayoutVars>
          <dgm:chMax val="0"/>
          <dgm:bulletEnabled val="1"/>
        </dgm:presLayoutVars>
      </dgm:prSet>
      <dgm:spPr/>
    </dgm:pt>
  </dgm:ptLst>
  <dgm:cxnLst>
    <dgm:cxn modelId="{53AACE9B-5BAB-41B0-B403-E084F10563A2}" type="presOf" srcId="{0A00C4FF-32F2-4C7F-8E92-5E3ABB94EDA6}" destId="{3F51152B-A4FD-457E-BE16-90226424495D}" srcOrd="0" destOrd="0" presId="urn:microsoft.com/office/officeart/2005/8/layout/vList2"/>
    <dgm:cxn modelId="{8A1EFBA4-7B3C-4E6A-8DBE-30DA5C6C61A4}" type="presOf" srcId="{615A6A00-6AE4-430C-AC29-1F0174D7BC62}" destId="{6039391D-C71D-49B4-AA72-695C9354A6A5}" srcOrd="0" destOrd="0" presId="urn:microsoft.com/office/officeart/2005/8/layout/vList2"/>
    <dgm:cxn modelId="{563D2AB6-665A-43A0-A137-2AE6D3464562}" srcId="{0A00C4FF-32F2-4C7F-8E92-5E3ABB94EDA6}" destId="{615A6A00-6AE4-430C-AC29-1F0174D7BC62}" srcOrd="1" destOrd="0" parTransId="{85B810CD-8CF8-4BCD-9A25-93B6A113E4AD}" sibTransId="{22C851A8-AABA-4BF3-95D4-A3BE61D5770B}"/>
    <dgm:cxn modelId="{F55C8DC3-0583-4236-ACFF-6175B035BD03}" type="presOf" srcId="{00FE2338-9D34-4070-9F27-A4492A2F78B3}" destId="{F1837F00-1165-4A9E-A7A0-ED489E7F996F}" srcOrd="0" destOrd="0" presId="urn:microsoft.com/office/officeart/2005/8/layout/vList2"/>
    <dgm:cxn modelId="{706929DC-7CF6-4668-AAD2-0A0DF4D81E7E}" srcId="{0A00C4FF-32F2-4C7F-8E92-5E3ABB94EDA6}" destId="{00FE2338-9D34-4070-9F27-A4492A2F78B3}" srcOrd="0" destOrd="0" parTransId="{CD483A3A-1E3F-4342-9DAC-33903543A953}" sibTransId="{774AFFCD-B405-4ADB-88A3-881845314653}"/>
    <dgm:cxn modelId="{76CC3AB5-5F65-4428-AA16-2C07A1386AF3}" type="presParOf" srcId="{3F51152B-A4FD-457E-BE16-90226424495D}" destId="{F1837F00-1165-4A9E-A7A0-ED489E7F996F}" srcOrd="0" destOrd="0" presId="urn:microsoft.com/office/officeart/2005/8/layout/vList2"/>
    <dgm:cxn modelId="{72A0362C-1E36-4489-92DB-9A0ABA81F300}" type="presParOf" srcId="{3F51152B-A4FD-457E-BE16-90226424495D}" destId="{64111EF8-ED3E-4AD9-8DB1-4265FE5CA3D3}" srcOrd="1" destOrd="0" presId="urn:microsoft.com/office/officeart/2005/8/layout/vList2"/>
    <dgm:cxn modelId="{F3AA1273-B263-44CB-A4EF-77E404E6620C}" type="presParOf" srcId="{3F51152B-A4FD-457E-BE16-90226424495D}" destId="{6039391D-C71D-49B4-AA72-695C9354A6A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B68597-109E-4EF3-B850-44E09FF7166A}"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EC084A00-A929-4633-9A44-E9E09210924B}">
      <dgm:prSet/>
      <dgm:spPr/>
      <dgm:t>
        <a:bodyPr/>
        <a:lstStyle/>
        <a:p>
          <a:r>
            <a:rPr lang="en-US"/>
            <a:t>The solution of this problem we have to create a online source to learners who want to learn driving as well as drivers to teach.</a:t>
          </a:r>
        </a:p>
      </dgm:t>
    </dgm:pt>
    <dgm:pt modelId="{B0466EA0-E12C-4D9D-B2EA-7D194A2BE43D}" type="parTrans" cxnId="{360CC588-D5FD-449C-AE12-CA467B0E8045}">
      <dgm:prSet/>
      <dgm:spPr/>
      <dgm:t>
        <a:bodyPr/>
        <a:lstStyle/>
        <a:p>
          <a:endParaRPr lang="en-US"/>
        </a:p>
      </dgm:t>
    </dgm:pt>
    <dgm:pt modelId="{249A48EE-65A8-4657-8158-CD5EC6514017}" type="sibTrans" cxnId="{360CC588-D5FD-449C-AE12-CA467B0E8045}">
      <dgm:prSet/>
      <dgm:spPr/>
      <dgm:t>
        <a:bodyPr/>
        <a:lstStyle/>
        <a:p>
          <a:endParaRPr lang="en-US"/>
        </a:p>
      </dgm:t>
    </dgm:pt>
    <dgm:pt modelId="{8C3BC122-A595-4DF6-9A4B-9BFCD7054A11}">
      <dgm:prSet/>
      <dgm:spPr/>
      <dgm:t>
        <a:bodyPr/>
        <a:lstStyle/>
        <a:p>
          <a:r>
            <a:rPr lang="en-US"/>
            <a:t>And we have to provide low-cost service to user can able learn driving because driving schools are too expensive most of the people can’t affordable and also seeking traffic rules in new country through the native drivers that is also so useful to users who are always travelling as well as want to drive. These are solutions for this project.</a:t>
          </a:r>
        </a:p>
      </dgm:t>
    </dgm:pt>
    <dgm:pt modelId="{DC428C63-07FB-4C0C-91FA-DF9663A5F0D3}" type="parTrans" cxnId="{9A7173B7-2651-4958-968A-36A9EEF81C57}">
      <dgm:prSet/>
      <dgm:spPr/>
      <dgm:t>
        <a:bodyPr/>
        <a:lstStyle/>
        <a:p>
          <a:endParaRPr lang="en-US"/>
        </a:p>
      </dgm:t>
    </dgm:pt>
    <dgm:pt modelId="{999FBD13-DAE1-40D7-9D2A-2D1729C0C7DE}" type="sibTrans" cxnId="{9A7173B7-2651-4958-968A-36A9EEF81C57}">
      <dgm:prSet/>
      <dgm:spPr/>
      <dgm:t>
        <a:bodyPr/>
        <a:lstStyle/>
        <a:p>
          <a:endParaRPr lang="en-US"/>
        </a:p>
      </dgm:t>
    </dgm:pt>
    <dgm:pt modelId="{8EB7F99D-2E5B-4CA8-912B-7E1D58B94CB2}" type="pres">
      <dgm:prSet presAssocID="{08B68597-109E-4EF3-B850-44E09FF7166A}" presName="Name0" presStyleCnt="0">
        <dgm:presLayoutVars>
          <dgm:dir/>
          <dgm:animLvl val="lvl"/>
          <dgm:resizeHandles val="exact"/>
        </dgm:presLayoutVars>
      </dgm:prSet>
      <dgm:spPr/>
    </dgm:pt>
    <dgm:pt modelId="{3197E0A0-E47A-441A-87AC-33D3B72B4391}" type="pres">
      <dgm:prSet presAssocID="{8C3BC122-A595-4DF6-9A4B-9BFCD7054A11}" presName="boxAndChildren" presStyleCnt="0"/>
      <dgm:spPr/>
    </dgm:pt>
    <dgm:pt modelId="{BE020DF0-9C26-4B7C-AC0F-732EAA5A8EB0}" type="pres">
      <dgm:prSet presAssocID="{8C3BC122-A595-4DF6-9A4B-9BFCD7054A11}" presName="parentTextBox" presStyleLbl="node1" presStyleIdx="0" presStyleCnt="2"/>
      <dgm:spPr/>
    </dgm:pt>
    <dgm:pt modelId="{8B9ADF56-ECFB-4906-B0DA-F34F1B06F5BA}" type="pres">
      <dgm:prSet presAssocID="{249A48EE-65A8-4657-8158-CD5EC6514017}" presName="sp" presStyleCnt="0"/>
      <dgm:spPr/>
    </dgm:pt>
    <dgm:pt modelId="{FB374CCB-9B45-4DB1-80BC-E023687C7D82}" type="pres">
      <dgm:prSet presAssocID="{EC084A00-A929-4633-9A44-E9E09210924B}" presName="arrowAndChildren" presStyleCnt="0"/>
      <dgm:spPr/>
    </dgm:pt>
    <dgm:pt modelId="{FDBCC596-715A-4D1F-BFF1-A9EBA2DD81DC}" type="pres">
      <dgm:prSet presAssocID="{EC084A00-A929-4633-9A44-E9E09210924B}" presName="parentTextArrow" presStyleLbl="node1" presStyleIdx="1" presStyleCnt="2"/>
      <dgm:spPr/>
    </dgm:pt>
  </dgm:ptLst>
  <dgm:cxnLst>
    <dgm:cxn modelId="{78370144-50A2-4CA7-B23D-BCF79E029829}" type="presOf" srcId="{08B68597-109E-4EF3-B850-44E09FF7166A}" destId="{8EB7F99D-2E5B-4CA8-912B-7E1D58B94CB2}" srcOrd="0" destOrd="0" presId="urn:microsoft.com/office/officeart/2005/8/layout/process4"/>
    <dgm:cxn modelId="{16D73473-79F2-4DED-93F3-714F8776C780}" type="presOf" srcId="{8C3BC122-A595-4DF6-9A4B-9BFCD7054A11}" destId="{BE020DF0-9C26-4B7C-AC0F-732EAA5A8EB0}" srcOrd="0" destOrd="0" presId="urn:microsoft.com/office/officeart/2005/8/layout/process4"/>
    <dgm:cxn modelId="{360CC588-D5FD-449C-AE12-CA467B0E8045}" srcId="{08B68597-109E-4EF3-B850-44E09FF7166A}" destId="{EC084A00-A929-4633-9A44-E9E09210924B}" srcOrd="0" destOrd="0" parTransId="{B0466EA0-E12C-4D9D-B2EA-7D194A2BE43D}" sibTransId="{249A48EE-65A8-4657-8158-CD5EC6514017}"/>
    <dgm:cxn modelId="{F06F6B99-6BE7-4273-A03D-4982F0B72766}" type="presOf" srcId="{EC084A00-A929-4633-9A44-E9E09210924B}" destId="{FDBCC596-715A-4D1F-BFF1-A9EBA2DD81DC}" srcOrd="0" destOrd="0" presId="urn:microsoft.com/office/officeart/2005/8/layout/process4"/>
    <dgm:cxn modelId="{9A7173B7-2651-4958-968A-36A9EEF81C57}" srcId="{08B68597-109E-4EF3-B850-44E09FF7166A}" destId="{8C3BC122-A595-4DF6-9A4B-9BFCD7054A11}" srcOrd="1" destOrd="0" parTransId="{DC428C63-07FB-4C0C-91FA-DF9663A5F0D3}" sibTransId="{999FBD13-DAE1-40D7-9D2A-2D1729C0C7DE}"/>
    <dgm:cxn modelId="{E8977155-4B3B-4A46-A45B-F471D070C098}" type="presParOf" srcId="{8EB7F99D-2E5B-4CA8-912B-7E1D58B94CB2}" destId="{3197E0A0-E47A-441A-87AC-33D3B72B4391}" srcOrd="0" destOrd="0" presId="urn:microsoft.com/office/officeart/2005/8/layout/process4"/>
    <dgm:cxn modelId="{A3207C38-C09C-4119-81DA-4528652ADFCE}" type="presParOf" srcId="{3197E0A0-E47A-441A-87AC-33D3B72B4391}" destId="{BE020DF0-9C26-4B7C-AC0F-732EAA5A8EB0}" srcOrd="0" destOrd="0" presId="urn:microsoft.com/office/officeart/2005/8/layout/process4"/>
    <dgm:cxn modelId="{1C94C5EF-BB97-45C3-9B0F-C95BC913DC33}" type="presParOf" srcId="{8EB7F99D-2E5B-4CA8-912B-7E1D58B94CB2}" destId="{8B9ADF56-ECFB-4906-B0DA-F34F1B06F5BA}" srcOrd="1" destOrd="0" presId="urn:microsoft.com/office/officeart/2005/8/layout/process4"/>
    <dgm:cxn modelId="{D72E2E0C-082B-40E8-BDFF-CE7C5092F218}" type="presParOf" srcId="{8EB7F99D-2E5B-4CA8-912B-7E1D58B94CB2}" destId="{FB374CCB-9B45-4DB1-80BC-E023687C7D82}" srcOrd="2" destOrd="0" presId="urn:microsoft.com/office/officeart/2005/8/layout/process4"/>
    <dgm:cxn modelId="{92D6C6EB-129A-4370-BD41-C349CE680DDE}" type="presParOf" srcId="{FB374CCB-9B45-4DB1-80BC-E023687C7D82}" destId="{FDBCC596-715A-4D1F-BFF1-A9EBA2DD81D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2B57FF-A267-4285-BD44-AE3A04FC019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EE2712E-153B-47FA-9A1F-FBB406EFF371}">
      <dgm:prSet/>
      <dgm:spPr/>
      <dgm:t>
        <a:bodyPr/>
        <a:lstStyle/>
        <a:p>
          <a:r>
            <a:rPr lang="en-US" b="1" u="sng"/>
            <a:t>Swift Programming -</a:t>
          </a:r>
          <a:r>
            <a:rPr lang="en-US" b="1"/>
            <a:t>  </a:t>
          </a:r>
          <a:r>
            <a:rPr lang="en-US"/>
            <a:t>Swift is a programming language developed by Apple Inc. for developing applications for iOS, macOS, watch OS and type OS platforms. </a:t>
          </a:r>
        </a:p>
      </dgm:t>
    </dgm:pt>
    <dgm:pt modelId="{1D56D3D0-88A1-4519-AA09-6DC7A3DC8FB8}" type="parTrans" cxnId="{D1CAA547-229B-4937-B411-6D061EA63CA1}">
      <dgm:prSet/>
      <dgm:spPr/>
      <dgm:t>
        <a:bodyPr/>
        <a:lstStyle/>
        <a:p>
          <a:endParaRPr lang="en-US"/>
        </a:p>
      </dgm:t>
    </dgm:pt>
    <dgm:pt modelId="{2B2613E4-45E9-4509-BCE5-64F3D78F39C3}" type="sibTrans" cxnId="{D1CAA547-229B-4937-B411-6D061EA63CA1}">
      <dgm:prSet/>
      <dgm:spPr/>
      <dgm:t>
        <a:bodyPr/>
        <a:lstStyle/>
        <a:p>
          <a:endParaRPr lang="en-US"/>
        </a:p>
      </dgm:t>
    </dgm:pt>
    <dgm:pt modelId="{D06109E0-3F54-4B92-A6D7-5923AF6EC48C}">
      <dgm:prSet/>
      <dgm:spPr/>
      <dgm:t>
        <a:bodyPr/>
        <a:lstStyle/>
        <a:p>
          <a:r>
            <a:rPr lang="en-US" b="1" u="sng"/>
            <a:t>Node JS</a:t>
          </a:r>
          <a:endParaRPr lang="en-US"/>
        </a:p>
      </dgm:t>
    </dgm:pt>
    <dgm:pt modelId="{C780C6A8-FCF2-4D63-ABD6-8650BBA18B7F}" type="parTrans" cxnId="{EF2E6E7C-EBA0-4D51-8ADD-B3B13A4DB687}">
      <dgm:prSet/>
      <dgm:spPr/>
      <dgm:t>
        <a:bodyPr/>
        <a:lstStyle/>
        <a:p>
          <a:endParaRPr lang="en-US"/>
        </a:p>
      </dgm:t>
    </dgm:pt>
    <dgm:pt modelId="{D7EF7C5E-C7C5-44B4-BBAA-743699906C20}" type="sibTrans" cxnId="{EF2E6E7C-EBA0-4D51-8ADD-B3B13A4DB687}">
      <dgm:prSet/>
      <dgm:spPr/>
      <dgm:t>
        <a:bodyPr/>
        <a:lstStyle/>
        <a:p>
          <a:endParaRPr lang="en-US"/>
        </a:p>
      </dgm:t>
    </dgm:pt>
    <dgm:pt modelId="{077E868C-71EC-4042-90AC-B78F6AA0D2E6}">
      <dgm:prSet/>
      <dgm:spPr/>
      <dgm:t>
        <a:bodyPr/>
        <a:lstStyle/>
        <a:p>
          <a:r>
            <a:rPr lang="en-US"/>
            <a:t>Node.js is an open-source, cross-platform, back-end JavaScript runtime environment that executes JavaScript code outside of a web browser. </a:t>
          </a:r>
        </a:p>
      </dgm:t>
    </dgm:pt>
    <dgm:pt modelId="{AC6812F1-03A0-4BD2-9AD3-64A6C59D7045}" type="parTrans" cxnId="{AD7CB4A2-F6EE-4C8E-8816-0F594B331B81}">
      <dgm:prSet/>
      <dgm:spPr/>
      <dgm:t>
        <a:bodyPr/>
        <a:lstStyle/>
        <a:p>
          <a:endParaRPr lang="en-US"/>
        </a:p>
      </dgm:t>
    </dgm:pt>
    <dgm:pt modelId="{1ED86AF9-7EB9-416F-B747-44EA45942C86}" type="sibTrans" cxnId="{AD7CB4A2-F6EE-4C8E-8816-0F594B331B81}">
      <dgm:prSet/>
      <dgm:spPr/>
      <dgm:t>
        <a:bodyPr/>
        <a:lstStyle/>
        <a:p>
          <a:endParaRPr lang="en-US"/>
        </a:p>
      </dgm:t>
    </dgm:pt>
    <dgm:pt modelId="{035CA780-CD62-497B-A852-F86F4A0AB5A5}">
      <dgm:prSet/>
      <dgm:spPr/>
      <dgm:t>
        <a:bodyPr/>
        <a:lstStyle/>
        <a:p>
          <a:r>
            <a:rPr lang="en-US" b="1" u="sng"/>
            <a:t>Stripe SDK</a:t>
          </a:r>
          <a:r>
            <a:rPr lang="en-US" b="1"/>
            <a:t> </a:t>
          </a:r>
          <a:endParaRPr lang="en-US"/>
        </a:p>
      </dgm:t>
    </dgm:pt>
    <dgm:pt modelId="{0293558C-AA2C-45E5-9E79-44D3589E0768}" type="parTrans" cxnId="{9E01D004-B177-4300-8A5D-C08C2D7C5120}">
      <dgm:prSet/>
      <dgm:spPr/>
      <dgm:t>
        <a:bodyPr/>
        <a:lstStyle/>
        <a:p>
          <a:endParaRPr lang="en-US"/>
        </a:p>
      </dgm:t>
    </dgm:pt>
    <dgm:pt modelId="{584CA4FF-6FCA-485E-A71E-B69420F5223F}" type="sibTrans" cxnId="{9E01D004-B177-4300-8A5D-C08C2D7C5120}">
      <dgm:prSet/>
      <dgm:spPr/>
      <dgm:t>
        <a:bodyPr/>
        <a:lstStyle/>
        <a:p>
          <a:endParaRPr lang="en-US"/>
        </a:p>
      </dgm:t>
    </dgm:pt>
    <dgm:pt modelId="{D4A765E6-5172-43B9-9531-0A621DE54C1C}">
      <dgm:prSet/>
      <dgm:spPr/>
      <dgm:t>
        <a:bodyPr/>
        <a:lstStyle/>
        <a:p>
          <a:r>
            <a:rPr lang="en-US"/>
            <a:t>Stripe is a popular payment gateway that provides a secure and reliable platform for businesses to accept and manage online payments. Stripe's SDK (Software Development Kit) is a set of tools that enables developers to integrate Stripe's payment processing services into their iOS applications. </a:t>
          </a:r>
        </a:p>
      </dgm:t>
    </dgm:pt>
    <dgm:pt modelId="{8397ABEC-D9FB-4B39-A271-E9C82CBCF3C9}" type="parTrans" cxnId="{561096BF-79B0-4F59-8044-CD1274E63C1F}">
      <dgm:prSet/>
      <dgm:spPr/>
      <dgm:t>
        <a:bodyPr/>
        <a:lstStyle/>
        <a:p>
          <a:endParaRPr lang="en-US"/>
        </a:p>
      </dgm:t>
    </dgm:pt>
    <dgm:pt modelId="{800A4124-C712-4EE6-8D92-CB47CF0680DB}" type="sibTrans" cxnId="{561096BF-79B0-4F59-8044-CD1274E63C1F}">
      <dgm:prSet/>
      <dgm:spPr/>
      <dgm:t>
        <a:bodyPr/>
        <a:lstStyle/>
        <a:p>
          <a:endParaRPr lang="en-US"/>
        </a:p>
      </dgm:t>
    </dgm:pt>
    <dgm:pt modelId="{8DDBAB21-4292-4354-9FB2-4BBCED91F02D}" type="pres">
      <dgm:prSet presAssocID="{612B57FF-A267-4285-BD44-AE3A04FC0195}" presName="linear" presStyleCnt="0">
        <dgm:presLayoutVars>
          <dgm:animLvl val="lvl"/>
          <dgm:resizeHandles val="exact"/>
        </dgm:presLayoutVars>
      </dgm:prSet>
      <dgm:spPr/>
    </dgm:pt>
    <dgm:pt modelId="{C6502724-C000-4E63-9EEB-C005D5D94F5D}" type="pres">
      <dgm:prSet presAssocID="{4EE2712E-153B-47FA-9A1F-FBB406EFF371}" presName="parentText" presStyleLbl="node1" presStyleIdx="0" presStyleCnt="5">
        <dgm:presLayoutVars>
          <dgm:chMax val="0"/>
          <dgm:bulletEnabled val="1"/>
        </dgm:presLayoutVars>
      </dgm:prSet>
      <dgm:spPr/>
    </dgm:pt>
    <dgm:pt modelId="{68D04844-EE41-4A57-8295-BD3E9B1FA723}" type="pres">
      <dgm:prSet presAssocID="{2B2613E4-45E9-4509-BCE5-64F3D78F39C3}" presName="spacer" presStyleCnt="0"/>
      <dgm:spPr/>
    </dgm:pt>
    <dgm:pt modelId="{C7C4BBA9-C156-45AC-98B7-33D2ECD57EF7}" type="pres">
      <dgm:prSet presAssocID="{D06109E0-3F54-4B92-A6D7-5923AF6EC48C}" presName="parentText" presStyleLbl="node1" presStyleIdx="1" presStyleCnt="5">
        <dgm:presLayoutVars>
          <dgm:chMax val="0"/>
          <dgm:bulletEnabled val="1"/>
        </dgm:presLayoutVars>
      </dgm:prSet>
      <dgm:spPr/>
    </dgm:pt>
    <dgm:pt modelId="{45D26707-3922-48AF-90C9-3EAB013E9AC1}" type="pres">
      <dgm:prSet presAssocID="{D7EF7C5E-C7C5-44B4-BBAA-743699906C20}" presName="spacer" presStyleCnt="0"/>
      <dgm:spPr/>
    </dgm:pt>
    <dgm:pt modelId="{A72337DF-3C86-46E3-9BC2-71F9FE5B4C8E}" type="pres">
      <dgm:prSet presAssocID="{077E868C-71EC-4042-90AC-B78F6AA0D2E6}" presName="parentText" presStyleLbl="node1" presStyleIdx="2" presStyleCnt="5">
        <dgm:presLayoutVars>
          <dgm:chMax val="0"/>
          <dgm:bulletEnabled val="1"/>
        </dgm:presLayoutVars>
      </dgm:prSet>
      <dgm:spPr/>
    </dgm:pt>
    <dgm:pt modelId="{1E6A83F8-B795-496F-94CF-0993EC447EF2}" type="pres">
      <dgm:prSet presAssocID="{1ED86AF9-7EB9-416F-B747-44EA45942C86}" presName="spacer" presStyleCnt="0"/>
      <dgm:spPr/>
    </dgm:pt>
    <dgm:pt modelId="{5BE995F1-85AE-48F5-9C42-80866742FEAA}" type="pres">
      <dgm:prSet presAssocID="{035CA780-CD62-497B-A852-F86F4A0AB5A5}" presName="parentText" presStyleLbl="node1" presStyleIdx="3" presStyleCnt="5">
        <dgm:presLayoutVars>
          <dgm:chMax val="0"/>
          <dgm:bulletEnabled val="1"/>
        </dgm:presLayoutVars>
      </dgm:prSet>
      <dgm:spPr/>
    </dgm:pt>
    <dgm:pt modelId="{B2483070-0BE6-40A9-9DA1-8D5F341A68D4}" type="pres">
      <dgm:prSet presAssocID="{584CA4FF-6FCA-485E-A71E-B69420F5223F}" presName="spacer" presStyleCnt="0"/>
      <dgm:spPr/>
    </dgm:pt>
    <dgm:pt modelId="{587D5019-8718-4E99-82B8-2937A7290D11}" type="pres">
      <dgm:prSet presAssocID="{D4A765E6-5172-43B9-9531-0A621DE54C1C}" presName="parentText" presStyleLbl="node1" presStyleIdx="4" presStyleCnt="5">
        <dgm:presLayoutVars>
          <dgm:chMax val="0"/>
          <dgm:bulletEnabled val="1"/>
        </dgm:presLayoutVars>
      </dgm:prSet>
      <dgm:spPr/>
    </dgm:pt>
  </dgm:ptLst>
  <dgm:cxnLst>
    <dgm:cxn modelId="{9E01D004-B177-4300-8A5D-C08C2D7C5120}" srcId="{612B57FF-A267-4285-BD44-AE3A04FC0195}" destId="{035CA780-CD62-497B-A852-F86F4A0AB5A5}" srcOrd="3" destOrd="0" parTransId="{0293558C-AA2C-45E5-9E79-44D3589E0768}" sibTransId="{584CA4FF-6FCA-485E-A71E-B69420F5223F}"/>
    <dgm:cxn modelId="{A0BCE41C-6B35-4B0F-8844-49332EAC62DB}" type="presOf" srcId="{035CA780-CD62-497B-A852-F86F4A0AB5A5}" destId="{5BE995F1-85AE-48F5-9C42-80866742FEAA}" srcOrd="0" destOrd="0" presId="urn:microsoft.com/office/officeart/2005/8/layout/vList2"/>
    <dgm:cxn modelId="{347A8847-3D2E-47FF-B0F8-C6E68322D516}" type="presOf" srcId="{612B57FF-A267-4285-BD44-AE3A04FC0195}" destId="{8DDBAB21-4292-4354-9FB2-4BBCED91F02D}" srcOrd="0" destOrd="0" presId="urn:microsoft.com/office/officeart/2005/8/layout/vList2"/>
    <dgm:cxn modelId="{D1CAA547-229B-4937-B411-6D061EA63CA1}" srcId="{612B57FF-A267-4285-BD44-AE3A04FC0195}" destId="{4EE2712E-153B-47FA-9A1F-FBB406EFF371}" srcOrd="0" destOrd="0" parTransId="{1D56D3D0-88A1-4519-AA09-6DC7A3DC8FB8}" sibTransId="{2B2613E4-45E9-4509-BCE5-64F3D78F39C3}"/>
    <dgm:cxn modelId="{EF2E6E7C-EBA0-4D51-8ADD-B3B13A4DB687}" srcId="{612B57FF-A267-4285-BD44-AE3A04FC0195}" destId="{D06109E0-3F54-4B92-A6D7-5923AF6EC48C}" srcOrd="1" destOrd="0" parTransId="{C780C6A8-FCF2-4D63-ABD6-8650BBA18B7F}" sibTransId="{D7EF7C5E-C7C5-44B4-BBAA-743699906C20}"/>
    <dgm:cxn modelId="{9DC41F82-4F6B-4AF6-A542-434516023050}" type="presOf" srcId="{D06109E0-3F54-4B92-A6D7-5923AF6EC48C}" destId="{C7C4BBA9-C156-45AC-98B7-33D2ECD57EF7}" srcOrd="0" destOrd="0" presId="urn:microsoft.com/office/officeart/2005/8/layout/vList2"/>
    <dgm:cxn modelId="{9026BB95-672D-44D0-8EB6-7E3A14FBB3E0}" type="presOf" srcId="{4EE2712E-153B-47FA-9A1F-FBB406EFF371}" destId="{C6502724-C000-4E63-9EEB-C005D5D94F5D}" srcOrd="0" destOrd="0" presId="urn:microsoft.com/office/officeart/2005/8/layout/vList2"/>
    <dgm:cxn modelId="{AD7CB4A2-F6EE-4C8E-8816-0F594B331B81}" srcId="{612B57FF-A267-4285-BD44-AE3A04FC0195}" destId="{077E868C-71EC-4042-90AC-B78F6AA0D2E6}" srcOrd="2" destOrd="0" parTransId="{AC6812F1-03A0-4BD2-9AD3-64A6C59D7045}" sibTransId="{1ED86AF9-7EB9-416F-B747-44EA45942C86}"/>
    <dgm:cxn modelId="{03A02DA9-5A61-4196-9680-375342FC5885}" type="presOf" srcId="{D4A765E6-5172-43B9-9531-0A621DE54C1C}" destId="{587D5019-8718-4E99-82B8-2937A7290D11}" srcOrd="0" destOrd="0" presId="urn:microsoft.com/office/officeart/2005/8/layout/vList2"/>
    <dgm:cxn modelId="{561096BF-79B0-4F59-8044-CD1274E63C1F}" srcId="{612B57FF-A267-4285-BD44-AE3A04FC0195}" destId="{D4A765E6-5172-43B9-9531-0A621DE54C1C}" srcOrd="4" destOrd="0" parTransId="{8397ABEC-D9FB-4B39-A271-E9C82CBCF3C9}" sibTransId="{800A4124-C712-4EE6-8D92-CB47CF0680DB}"/>
    <dgm:cxn modelId="{0C462EE0-9795-4648-A468-490BD54A589F}" type="presOf" srcId="{077E868C-71EC-4042-90AC-B78F6AA0D2E6}" destId="{A72337DF-3C86-46E3-9BC2-71F9FE5B4C8E}" srcOrd="0" destOrd="0" presId="urn:microsoft.com/office/officeart/2005/8/layout/vList2"/>
    <dgm:cxn modelId="{F12E6BA3-746A-4AA7-9628-A18BC948F7FC}" type="presParOf" srcId="{8DDBAB21-4292-4354-9FB2-4BBCED91F02D}" destId="{C6502724-C000-4E63-9EEB-C005D5D94F5D}" srcOrd="0" destOrd="0" presId="urn:microsoft.com/office/officeart/2005/8/layout/vList2"/>
    <dgm:cxn modelId="{ACACF099-5ECE-482B-BC92-9E9D4A57B1BA}" type="presParOf" srcId="{8DDBAB21-4292-4354-9FB2-4BBCED91F02D}" destId="{68D04844-EE41-4A57-8295-BD3E9B1FA723}" srcOrd="1" destOrd="0" presId="urn:microsoft.com/office/officeart/2005/8/layout/vList2"/>
    <dgm:cxn modelId="{0735A87E-E1A7-4795-B978-2F89BC8E5D58}" type="presParOf" srcId="{8DDBAB21-4292-4354-9FB2-4BBCED91F02D}" destId="{C7C4BBA9-C156-45AC-98B7-33D2ECD57EF7}" srcOrd="2" destOrd="0" presId="urn:microsoft.com/office/officeart/2005/8/layout/vList2"/>
    <dgm:cxn modelId="{6619E2D8-D993-488F-88C1-687BC1322031}" type="presParOf" srcId="{8DDBAB21-4292-4354-9FB2-4BBCED91F02D}" destId="{45D26707-3922-48AF-90C9-3EAB013E9AC1}" srcOrd="3" destOrd="0" presId="urn:microsoft.com/office/officeart/2005/8/layout/vList2"/>
    <dgm:cxn modelId="{A3BFE631-3526-4A95-A818-C248E40D853C}" type="presParOf" srcId="{8DDBAB21-4292-4354-9FB2-4BBCED91F02D}" destId="{A72337DF-3C86-46E3-9BC2-71F9FE5B4C8E}" srcOrd="4" destOrd="0" presId="urn:microsoft.com/office/officeart/2005/8/layout/vList2"/>
    <dgm:cxn modelId="{BB44FD8F-28B7-489C-A124-45996943D8A8}" type="presParOf" srcId="{8DDBAB21-4292-4354-9FB2-4BBCED91F02D}" destId="{1E6A83F8-B795-496F-94CF-0993EC447EF2}" srcOrd="5" destOrd="0" presId="urn:microsoft.com/office/officeart/2005/8/layout/vList2"/>
    <dgm:cxn modelId="{ED1A9277-5341-4340-AEBF-555FCB2F9BA3}" type="presParOf" srcId="{8DDBAB21-4292-4354-9FB2-4BBCED91F02D}" destId="{5BE995F1-85AE-48F5-9C42-80866742FEAA}" srcOrd="6" destOrd="0" presId="urn:microsoft.com/office/officeart/2005/8/layout/vList2"/>
    <dgm:cxn modelId="{BCA8DFBB-C595-4AE7-A6DD-EA963F1C67CA}" type="presParOf" srcId="{8DDBAB21-4292-4354-9FB2-4BBCED91F02D}" destId="{B2483070-0BE6-40A9-9DA1-8D5F341A68D4}" srcOrd="7" destOrd="0" presId="urn:microsoft.com/office/officeart/2005/8/layout/vList2"/>
    <dgm:cxn modelId="{7E8D8E0D-4D18-4C28-8B2B-A0E18C3DBB27}" type="presParOf" srcId="{8DDBAB21-4292-4354-9FB2-4BBCED91F02D}" destId="{587D5019-8718-4E99-82B8-2937A7290D1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955C49-612E-4BAE-8BEF-084AE5619E7E}"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7BA8D779-8DDC-4486-8D8A-E3A55EA16D86}">
      <dgm:prSet/>
      <dgm:spPr/>
      <dgm:t>
        <a:bodyPr/>
        <a:lstStyle/>
        <a:p>
          <a:r>
            <a:rPr lang="en-US"/>
            <a:t>DHARMA TEJA DONEPUDI </a:t>
          </a:r>
        </a:p>
      </dgm:t>
    </dgm:pt>
    <dgm:pt modelId="{14F729D6-F63A-4018-8440-DACE50F3A535}" type="parTrans" cxnId="{674236AC-FE77-45B8-88E9-0ED4935D9AE3}">
      <dgm:prSet/>
      <dgm:spPr/>
      <dgm:t>
        <a:bodyPr/>
        <a:lstStyle/>
        <a:p>
          <a:endParaRPr lang="en-US"/>
        </a:p>
      </dgm:t>
    </dgm:pt>
    <dgm:pt modelId="{8E836C5D-2D22-4B5F-9FBF-4308377B3066}" type="sibTrans" cxnId="{674236AC-FE77-45B8-88E9-0ED4935D9AE3}">
      <dgm:prSet/>
      <dgm:spPr/>
      <dgm:t>
        <a:bodyPr/>
        <a:lstStyle/>
        <a:p>
          <a:endParaRPr lang="en-US"/>
        </a:p>
      </dgm:t>
    </dgm:pt>
    <dgm:pt modelId="{44E243F0-79CA-45BE-BC9E-8C6DE0243F29}">
      <dgm:prSet/>
      <dgm:spPr/>
      <dgm:t>
        <a:bodyPr/>
        <a:lstStyle/>
        <a:p>
          <a:r>
            <a:rPr lang="en-US"/>
            <a:t>user interface </a:t>
          </a:r>
        </a:p>
      </dgm:t>
    </dgm:pt>
    <dgm:pt modelId="{8257345A-A7DF-4F6E-809F-A51139F9B26F}" type="parTrans" cxnId="{199067BA-F4D6-49CA-A10B-A0BF2DB36CFB}">
      <dgm:prSet/>
      <dgm:spPr/>
      <dgm:t>
        <a:bodyPr/>
        <a:lstStyle/>
        <a:p>
          <a:endParaRPr lang="en-US"/>
        </a:p>
      </dgm:t>
    </dgm:pt>
    <dgm:pt modelId="{50E5CE82-96C3-4C32-8756-BFB1E53F8EC5}" type="sibTrans" cxnId="{199067BA-F4D6-49CA-A10B-A0BF2DB36CFB}">
      <dgm:prSet/>
      <dgm:spPr/>
      <dgm:t>
        <a:bodyPr/>
        <a:lstStyle/>
        <a:p>
          <a:endParaRPr lang="en-US"/>
        </a:p>
      </dgm:t>
    </dgm:pt>
    <dgm:pt modelId="{51923CF4-275F-4642-BF50-C61CDC933660}">
      <dgm:prSet/>
      <dgm:spPr/>
      <dgm:t>
        <a:bodyPr/>
        <a:lstStyle/>
        <a:p>
          <a:r>
            <a:rPr lang="en-US"/>
            <a:t>Design view controllers </a:t>
          </a:r>
        </a:p>
      </dgm:t>
    </dgm:pt>
    <dgm:pt modelId="{6C6EF1F4-0C4E-4D1A-BAFB-FA4F8DCF24DD}" type="parTrans" cxnId="{E2075974-5B15-43CC-AD78-8602C4421FF3}">
      <dgm:prSet/>
      <dgm:spPr/>
      <dgm:t>
        <a:bodyPr/>
        <a:lstStyle/>
        <a:p>
          <a:endParaRPr lang="en-US"/>
        </a:p>
      </dgm:t>
    </dgm:pt>
    <dgm:pt modelId="{15EE7DE9-B58D-4F27-BFCF-3CBDAE8C7FE8}" type="sibTrans" cxnId="{E2075974-5B15-43CC-AD78-8602C4421FF3}">
      <dgm:prSet/>
      <dgm:spPr/>
      <dgm:t>
        <a:bodyPr/>
        <a:lstStyle/>
        <a:p>
          <a:endParaRPr lang="en-US"/>
        </a:p>
      </dgm:t>
    </dgm:pt>
    <dgm:pt modelId="{9769555E-C298-4DD2-B641-1D0D7001B636}">
      <dgm:prSet/>
      <dgm:spPr/>
      <dgm:t>
        <a:bodyPr/>
        <a:lstStyle/>
        <a:p>
          <a:r>
            <a:rPr lang="en-US"/>
            <a:t>Implementation </a:t>
          </a:r>
        </a:p>
      </dgm:t>
    </dgm:pt>
    <dgm:pt modelId="{97E66F39-44A8-4673-8190-2376C53FBE2C}" type="parTrans" cxnId="{CAFB8A3A-20E6-4B61-AF82-2A1691069CA9}">
      <dgm:prSet/>
      <dgm:spPr/>
      <dgm:t>
        <a:bodyPr/>
        <a:lstStyle/>
        <a:p>
          <a:endParaRPr lang="en-US"/>
        </a:p>
      </dgm:t>
    </dgm:pt>
    <dgm:pt modelId="{2F22F66C-07DD-4956-BD5C-32D6487AE5A8}" type="sibTrans" cxnId="{CAFB8A3A-20E6-4B61-AF82-2A1691069CA9}">
      <dgm:prSet/>
      <dgm:spPr/>
      <dgm:t>
        <a:bodyPr/>
        <a:lstStyle/>
        <a:p>
          <a:endParaRPr lang="en-US"/>
        </a:p>
      </dgm:t>
    </dgm:pt>
    <dgm:pt modelId="{7EA26551-761F-43BB-BBA0-6BA1437A53C6}">
      <dgm:prSet/>
      <dgm:spPr/>
      <dgm:t>
        <a:bodyPr/>
        <a:lstStyle/>
        <a:p>
          <a:r>
            <a:rPr lang="en-US"/>
            <a:t>Swift code </a:t>
          </a:r>
        </a:p>
      </dgm:t>
    </dgm:pt>
    <dgm:pt modelId="{3CB5BCF0-B338-4C2C-8100-BDB705E03216}" type="parTrans" cxnId="{BC2DB73E-E69F-48F7-BEB8-016AC30C28ED}">
      <dgm:prSet/>
      <dgm:spPr/>
      <dgm:t>
        <a:bodyPr/>
        <a:lstStyle/>
        <a:p>
          <a:endParaRPr lang="en-US"/>
        </a:p>
      </dgm:t>
    </dgm:pt>
    <dgm:pt modelId="{EE0650DB-65B6-44C0-9B00-538A5A92FA7A}" type="sibTrans" cxnId="{BC2DB73E-E69F-48F7-BEB8-016AC30C28ED}">
      <dgm:prSet/>
      <dgm:spPr/>
      <dgm:t>
        <a:bodyPr/>
        <a:lstStyle/>
        <a:p>
          <a:endParaRPr lang="en-US"/>
        </a:p>
      </dgm:t>
    </dgm:pt>
    <dgm:pt modelId="{4EE6C00C-B670-4DE0-B7D0-EA0862562CDF}">
      <dgm:prSet/>
      <dgm:spPr/>
      <dgm:t>
        <a:bodyPr/>
        <a:lstStyle/>
        <a:p>
          <a:r>
            <a:rPr lang="en-US"/>
            <a:t>Firebase ,firestore</a:t>
          </a:r>
        </a:p>
      </dgm:t>
    </dgm:pt>
    <dgm:pt modelId="{C1110DE8-AFF1-4AD2-AECC-AD982F39ACF6}" type="parTrans" cxnId="{2DB2FF06-76E4-4FB4-BA84-32A52C981304}">
      <dgm:prSet/>
      <dgm:spPr/>
      <dgm:t>
        <a:bodyPr/>
        <a:lstStyle/>
        <a:p>
          <a:endParaRPr lang="en-US"/>
        </a:p>
      </dgm:t>
    </dgm:pt>
    <dgm:pt modelId="{F4513DA6-F9F9-462B-A21D-1030D77AD3D3}" type="sibTrans" cxnId="{2DB2FF06-76E4-4FB4-BA84-32A52C981304}">
      <dgm:prSet/>
      <dgm:spPr/>
      <dgm:t>
        <a:bodyPr/>
        <a:lstStyle/>
        <a:p>
          <a:endParaRPr lang="en-US"/>
        </a:p>
      </dgm:t>
    </dgm:pt>
    <dgm:pt modelId="{05567D1B-F52C-4723-B662-01EB66B9C855}">
      <dgm:prSet/>
      <dgm:spPr/>
      <dgm:t>
        <a:bodyPr/>
        <a:lstStyle/>
        <a:p>
          <a:r>
            <a:rPr lang="en-US" dirty="0"/>
            <a:t>AWS </a:t>
          </a:r>
          <a:r>
            <a:rPr lang="en-US" dirty="0" err="1"/>
            <a:t>lamda</a:t>
          </a:r>
          <a:r>
            <a:rPr lang="en-US" dirty="0"/>
            <a:t> </a:t>
          </a:r>
        </a:p>
      </dgm:t>
    </dgm:pt>
    <dgm:pt modelId="{E2E402CF-3039-4F30-999B-D7439D0567C0}" type="parTrans" cxnId="{B8E36503-790D-4C62-8FAF-8CBCD2D26737}">
      <dgm:prSet/>
      <dgm:spPr/>
      <dgm:t>
        <a:bodyPr/>
        <a:lstStyle/>
        <a:p>
          <a:endParaRPr lang="en-US"/>
        </a:p>
      </dgm:t>
    </dgm:pt>
    <dgm:pt modelId="{63FEC975-865D-4FC5-B8FC-DA40D10A8A54}" type="sibTrans" cxnId="{B8E36503-790D-4C62-8FAF-8CBCD2D26737}">
      <dgm:prSet/>
      <dgm:spPr/>
      <dgm:t>
        <a:bodyPr/>
        <a:lstStyle/>
        <a:p>
          <a:endParaRPr lang="en-US"/>
        </a:p>
      </dgm:t>
    </dgm:pt>
    <dgm:pt modelId="{3B516670-68B7-4EB4-B4B1-EBE061FB5C73}">
      <dgm:prSet/>
      <dgm:spPr/>
      <dgm:t>
        <a:bodyPr/>
        <a:lstStyle/>
        <a:p>
          <a:r>
            <a:rPr lang="en-US"/>
            <a:t>VAMSI KRISHNA ANANTHANENI</a:t>
          </a:r>
        </a:p>
      </dgm:t>
    </dgm:pt>
    <dgm:pt modelId="{BC1CDC3D-DACA-47AD-95C1-9FBA3DF72B06}" type="parTrans" cxnId="{117860AD-8E72-40F6-9928-CA674A630FF1}">
      <dgm:prSet/>
      <dgm:spPr/>
      <dgm:t>
        <a:bodyPr/>
        <a:lstStyle/>
        <a:p>
          <a:endParaRPr lang="en-US"/>
        </a:p>
      </dgm:t>
    </dgm:pt>
    <dgm:pt modelId="{E151C76A-18F8-479E-9DF1-93B2CA48973B}" type="sibTrans" cxnId="{117860AD-8E72-40F6-9928-CA674A630FF1}">
      <dgm:prSet/>
      <dgm:spPr/>
      <dgm:t>
        <a:bodyPr/>
        <a:lstStyle/>
        <a:p>
          <a:endParaRPr lang="en-US"/>
        </a:p>
      </dgm:t>
    </dgm:pt>
    <dgm:pt modelId="{F191C556-34DC-4D59-850D-08B4BB50E3C2}">
      <dgm:prSet/>
      <dgm:spPr/>
      <dgm:t>
        <a:bodyPr/>
        <a:lstStyle/>
        <a:p>
          <a:r>
            <a:rPr lang="en-US"/>
            <a:t>Driver interface</a:t>
          </a:r>
        </a:p>
      </dgm:t>
    </dgm:pt>
    <dgm:pt modelId="{2483C682-F030-4179-B0BE-3CF1E8E7334A}" type="parTrans" cxnId="{C87072A7-3843-4ABD-92F7-90D17E2DF4FC}">
      <dgm:prSet/>
      <dgm:spPr/>
      <dgm:t>
        <a:bodyPr/>
        <a:lstStyle/>
        <a:p>
          <a:endParaRPr lang="en-US"/>
        </a:p>
      </dgm:t>
    </dgm:pt>
    <dgm:pt modelId="{13D1A48B-3B8C-4C78-AEAB-9EF4C3FC0B0A}" type="sibTrans" cxnId="{C87072A7-3843-4ABD-92F7-90D17E2DF4FC}">
      <dgm:prSet/>
      <dgm:spPr/>
      <dgm:t>
        <a:bodyPr/>
        <a:lstStyle/>
        <a:p>
          <a:endParaRPr lang="en-US"/>
        </a:p>
      </dgm:t>
    </dgm:pt>
    <dgm:pt modelId="{50B0E02F-FB7C-44DA-AF03-F12BFFBD71AA}">
      <dgm:prSet/>
      <dgm:spPr/>
      <dgm:t>
        <a:bodyPr/>
        <a:lstStyle/>
        <a:p>
          <a:r>
            <a:rPr lang="en-US"/>
            <a:t>Design view controllers </a:t>
          </a:r>
        </a:p>
      </dgm:t>
    </dgm:pt>
    <dgm:pt modelId="{5A7F5D16-B9FE-4789-8498-D09565927CBC}" type="parTrans" cxnId="{C6F4FAD8-13F9-4777-9F05-70576D4E1E15}">
      <dgm:prSet/>
      <dgm:spPr/>
      <dgm:t>
        <a:bodyPr/>
        <a:lstStyle/>
        <a:p>
          <a:endParaRPr lang="en-US"/>
        </a:p>
      </dgm:t>
    </dgm:pt>
    <dgm:pt modelId="{9B4797B5-B02E-46BA-8AC3-5F75944E8341}" type="sibTrans" cxnId="{C6F4FAD8-13F9-4777-9F05-70576D4E1E15}">
      <dgm:prSet/>
      <dgm:spPr/>
      <dgm:t>
        <a:bodyPr/>
        <a:lstStyle/>
        <a:p>
          <a:endParaRPr lang="en-US"/>
        </a:p>
      </dgm:t>
    </dgm:pt>
    <dgm:pt modelId="{337ECB62-69E4-4EB7-8208-CD8864EBA120}">
      <dgm:prSet/>
      <dgm:spPr/>
      <dgm:t>
        <a:bodyPr/>
        <a:lstStyle/>
        <a:p>
          <a:r>
            <a:rPr lang="en-US"/>
            <a:t>Implementation </a:t>
          </a:r>
        </a:p>
      </dgm:t>
    </dgm:pt>
    <dgm:pt modelId="{8916E90B-7515-4114-92A0-9D4FB450529E}" type="parTrans" cxnId="{EF833C56-6AF1-49F0-8785-EFF51F70665D}">
      <dgm:prSet/>
      <dgm:spPr/>
      <dgm:t>
        <a:bodyPr/>
        <a:lstStyle/>
        <a:p>
          <a:endParaRPr lang="en-US"/>
        </a:p>
      </dgm:t>
    </dgm:pt>
    <dgm:pt modelId="{89923CE7-D3EA-4BC0-A2DA-9EDE1719D10F}" type="sibTrans" cxnId="{EF833C56-6AF1-49F0-8785-EFF51F70665D}">
      <dgm:prSet/>
      <dgm:spPr/>
      <dgm:t>
        <a:bodyPr/>
        <a:lstStyle/>
        <a:p>
          <a:endParaRPr lang="en-US"/>
        </a:p>
      </dgm:t>
    </dgm:pt>
    <dgm:pt modelId="{FC11F9A4-BC1F-40D4-B72E-C36643A94A15}">
      <dgm:prSet/>
      <dgm:spPr/>
      <dgm:t>
        <a:bodyPr/>
        <a:lstStyle/>
        <a:p>
          <a:r>
            <a:rPr lang="en-US"/>
            <a:t>Swift code </a:t>
          </a:r>
        </a:p>
      </dgm:t>
    </dgm:pt>
    <dgm:pt modelId="{5D46F359-54B2-415C-B1CF-BB953BF7D188}" type="parTrans" cxnId="{F4FCA147-6841-42C4-9203-67960427ECD7}">
      <dgm:prSet/>
      <dgm:spPr/>
      <dgm:t>
        <a:bodyPr/>
        <a:lstStyle/>
        <a:p>
          <a:endParaRPr lang="en-US"/>
        </a:p>
      </dgm:t>
    </dgm:pt>
    <dgm:pt modelId="{17C352B3-956F-45FA-B3EB-53507DCA0284}" type="sibTrans" cxnId="{F4FCA147-6841-42C4-9203-67960427ECD7}">
      <dgm:prSet/>
      <dgm:spPr/>
      <dgm:t>
        <a:bodyPr/>
        <a:lstStyle/>
        <a:p>
          <a:endParaRPr lang="en-US"/>
        </a:p>
      </dgm:t>
    </dgm:pt>
    <dgm:pt modelId="{277DEF6F-FB21-4AAE-917C-AE77D13A58AC}">
      <dgm:prSet/>
      <dgm:spPr/>
      <dgm:t>
        <a:bodyPr/>
        <a:lstStyle/>
        <a:p>
          <a:r>
            <a:rPr lang="en-US"/>
            <a:t>Firebase ,firestore</a:t>
          </a:r>
        </a:p>
      </dgm:t>
    </dgm:pt>
    <dgm:pt modelId="{6F763596-6C41-462A-A444-938A4B852B1A}" type="parTrans" cxnId="{95321214-E1EB-4F27-898C-A9522B1313CC}">
      <dgm:prSet/>
      <dgm:spPr/>
      <dgm:t>
        <a:bodyPr/>
        <a:lstStyle/>
        <a:p>
          <a:endParaRPr lang="en-US"/>
        </a:p>
      </dgm:t>
    </dgm:pt>
    <dgm:pt modelId="{F7136686-AACD-4B96-9800-01640F3FA472}" type="sibTrans" cxnId="{95321214-E1EB-4F27-898C-A9522B1313CC}">
      <dgm:prSet/>
      <dgm:spPr/>
      <dgm:t>
        <a:bodyPr/>
        <a:lstStyle/>
        <a:p>
          <a:endParaRPr lang="en-US"/>
        </a:p>
      </dgm:t>
    </dgm:pt>
    <dgm:pt modelId="{ACF21488-EDBF-4F60-B2B1-406AD36DEB72}" type="pres">
      <dgm:prSet presAssocID="{4F955C49-612E-4BAE-8BEF-084AE5619E7E}" presName="Name0" presStyleCnt="0">
        <dgm:presLayoutVars>
          <dgm:dir/>
          <dgm:resizeHandles val="exact"/>
        </dgm:presLayoutVars>
      </dgm:prSet>
      <dgm:spPr/>
    </dgm:pt>
    <dgm:pt modelId="{DB5EFC5A-40D2-48A8-806A-26B5D6BF9A7B}" type="pres">
      <dgm:prSet presAssocID="{7BA8D779-8DDC-4486-8D8A-E3A55EA16D86}" presName="node" presStyleLbl="node1" presStyleIdx="0" presStyleCnt="13">
        <dgm:presLayoutVars>
          <dgm:bulletEnabled val="1"/>
        </dgm:presLayoutVars>
      </dgm:prSet>
      <dgm:spPr/>
    </dgm:pt>
    <dgm:pt modelId="{F8C5B144-E13E-40A5-9818-CE2E1A039B65}" type="pres">
      <dgm:prSet presAssocID="{8E836C5D-2D22-4B5F-9FBF-4308377B3066}" presName="sibTrans" presStyleLbl="sibTrans1D1" presStyleIdx="0" presStyleCnt="12"/>
      <dgm:spPr/>
    </dgm:pt>
    <dgm:pt modelId="{5BDC0F80-7CA9-41A5-884D-70D441E24F40}" type="pres">
      <dgm:prSet presAssocID="{8E836C5D-2D22-4B5F-9FBF-4308377B3066}" presName="connectorText" presStyleLbl="sibTrans1D1" presStyleIdx="0" presStyleCnt="12"/>
      <dgm:spPr/>
    </dgm:pt>
    <dgm:pt modelId="{212AC409-C25A-446A-90DD-F3D25B48AE08}" type="pres">
      <dgm:prSet presAssocID="{44E243F0-79CA-45BE-BC9E-8C6DE0243F29}" presName="node" presStyleLbl="node1" presStyleIdx="1" presStyleCnt="13">
        <dgm:presLayoutVars>
          <dgm:bulletEnabled val="1"/>
        </dgm:presLayoutVars>
      </dgm:prSet>
      <dgm:spPr/>
    </dgm:pt>
    <dgm:pt modelId="{171D684D-E8D7-4B45-8C4B-0A3949178A0A}" type="pres">
      <dgm:prSet presAssocID="{50E5CE82-96C3-4C32-8756-BFB1E53F8EC5}" presName="sibTrans" presStyleLbl="sibTrans1D1" presStyleIdx="1" presStyleCnt="12"/>
      <dgm:spPr/>
    </dgm:pt>
    <dgm:pt modelId="{FF14E50D-AEFF-4B1C-9B62-340E4B95F2FD}" type="pres">
      <dgm:prSet presAssocID="{50E5CE82-96C3-4C32-8756-BFB1E53F8EC5}" presName="connectorText" presStyleLbl="sibTrans1D1" presStyleIdx="1" presStyleCnt="12"/>
      <dgm:spPr/>
    </dgm:pt>
    <dgm:pt modelId="{85A44C71-2FDA-474F-BF06-E26263D31BFD}" type="pres">
      <dgm:prSet presAssocID="{51923CF4-275F-4642-BF50-C61CDC933660}" presName="node" presStyleLbl="node1" presStyleIdx="2" presStyleCnt="13">
        <dgm:presLayoutVars>
          <dgm:bulletEnabled val="1"/>
        </dgm:presLayoutVars>
      </dgm:prSet>
      <dgm:spPr/>
    </dgm:pt>
    <dgm:pt modelId="{EE37DB11-AEED-4383-B019-4E9863249166}" type="pres">
      <dgm:prSet presAssocID="{15EE7DE9-B58D-4F27-BFCF-3CBDAE8C7FE8}" presName="sibTrans" presStyleLbl="sibTrans1D1" presStyleIdx="2" presStyleCnt="12"/>
      <dgm:spPr/>
    </dgm:pt>
    <dgm:pt modelId="{DAF59940-027C-4631-8F2F-6AFF474B4D72}" type="pres">
      <dgm:prSet presAssocID="{15EE7DE9-B58D-4F27-BFCF-3CBDAE8C7FE8}" presName="connectorText" presStyleLbl="sibTrans1D1" presStyleIdx="2" presStyleCnt="12"/>
      <dgm:spPr/>
    </dgm:pt>
    <dgm:pt modelId="{4C293178-6E04-4260-B92E-5B2EE9EC84B9}" type="pres">
      <dgm:prSet presAssocID="{9769555E-C298-4DD2-B641-1D0D7001B636}" presName="node" presStyleLbl="node1" presStyleIdx="3" presStyleCnt="13">
        <dgm:presLayoutVars>
          <dgm:bulletEnabled val="1"/>
        </dgm:presLayoutVars>
      </dgm:prSet>
      <dgm:spPr/>
    </dgm:pt>
    <dgm:pt modelId="{8DAD7AFF-98BE-46BD-A843-A66B291523C6}" type="pres">
      <dgm:prSet presAssocID="{2F22F66C-07DD-4956-BD5C-32D6487AE5A8}" presName="sibTrans" presStyleLbl="sibTrans1D1" presStyleIdx="3" presStyleCnt="12"/>
      <dgm:spPr/>
    </dgm:pt>
    <dgm:pt modelId="{967C0A90-A408-40B2-AB4E-1C6177760B26}" type="pres">
      <dgm:prSet presAssocID="{2F22F66C-07DD-4956-BD5C-32D6487AE5A8}" presName="connectorText" presStyleLbl="sibTrans1D1" presStyleIdx="3" presStyleCnt="12"/>
      <dgm:spPr/>
    </dgm:pt>
    <dgm:pt modelId="{09662E65-BA30-4DA8-9249-9227F563FAEF}" type="pres">
      <dgm:prSet presAssocID="{7EA26551-761F-43BB-BBA0-6BA1437A53C6}" presName="node" presStyleLbl="node1" presStyleIdx="4" presStyleCnt="13">
        <dgm:presLayoutVars>
          <dgm:bulletEnabled val="1"/>
        </dgm:presLayoutVars>
      </dgm:prSet>
      <dgm:spPr/>
    </dgm:pt>
    <dgm:pt modelId="{AF3BA240-7854-4F9A-AC4E-28664644B529}" type="pres">
      <dgm:prSet presAssocID="{EE0650DB-65B6-44C0-9B00-538A5A92FA7A}" presName="sibTrans" presStyleLbl="sibTrans1D1" presStyleIdx="4" presStyleCnt="12"/>
      <dgm:spPr/>
    </dgm:pt>
    <dgm:pt modelId="{FC821DD6-B721-4A54-A159-5D8AF98E89CF}" type="pres">
      <dgm:prSet presAssocID="{EE0650DB-65B6-44C0-9B00-538A5A92FA7A}" presName="connectorText" presStyleLbl="sibTrans1D1" presStyleIdx="4" presStyleCnt="12"/>
      <dgm:spPr/>
    </dgm:pt>
    <dgm:pt modelId="{E470D2F3-B69B-40C1-8A97-8A0B3D023315}" type="pres">
      <dgm:prSet presAssocID="{4EE6C00C-B670-4DE0-B7D0-EA0862562CDF}" presName="node" presStyleLbl="node1" presStyleIdx="5" presStyleCnt="13">
        <dgm:presLayoutVars>
          <dgm:bulletEnabled val="1"/>
        </dgm:presLayoutVars>
      </dgm:prSet>
      <dgm:spPr/>
    </dgm:pt>
    <dgm:pt modelId="{56E3C1B5-46A3-4B9F-8B54-3C8DF954E90A}" type="pres">
      <dgm:prSet presAssocID="{F4513DA6-F9F9-462B-A21D-1030D77AD3D3}" presName="sibTrans" presStyleLbl="sibTrans1D1" presStyleIdx="5" presStyleCnt="12"/>
      <dgm:spPr/>
    </dgm:pt>
    <dgm:pt modelId="{52E140DE-7408-4390-9C66-6C9D57654D19}" type="pres">
      <dgm:prSet presAssocID="{F4513DA6-F9F9-462B-A21D-1030D77AD3D3}" presName="connectorText" presStyleLbl="sibTrans1D1" presStyleIdx="5" presStyleCnt="12"/>
      <dgm:spPr/>
    </dgm:pt>
    <dgm:pt modelId="{CB076364-E681-4206-BDD0-EBA51579B836}" type="pres">
      <dgm:prSet presAssocID="{05567D1B-F52C-4723-B662-01EB66B9C855}" presName="node" presStyleLbl="node1" presStyleIdx="6" presStyleCnt="13">
        <dgm:presLayoutVars>
          <dgm:bulletEnabled val="1"/>
        </dgm:presLayoutVars>
      </dgm:prSet>
      <dgm:spPr/>
    </dgm:pt>
    <dgm:pt modelId="{3B564E77-6B19-4705-A482-2C465CC52F40}" type="pres">
      <dgm:prSet presAssocID="{63FEC975-865D-4FC5-B8FC-DA40D10A8A54}" presName="sibTrans" presStyleLbl="sibTrans1D1" presStyleIdx="6" presStyleCnt="12"/>
      <dgm:spPr/>
    </dgm:pt>
    <dgm:pt modelId="{F308F536-E883-47A5-B3A9-779A117ADA92}" type="pres">
      <dgm:prSet presAssocID="{63FEC975-865D-4FC5-B8FC-DA40D10A8A54}" presName="connectorText" presStyleLbl="sibTrans1D1" presStyleIdx="6" presStyleCnt="12"/>
      <dgm:spPr/>
    </dgm:pt>
    <dgm:pt modelId="{0C80488A-D2F1-4ED5-B1D8-B2DF3A081D6B}" type="pres">
      <dgm:prSet presAssocID="{3B516670-68B7-4EB4-B4B1-EBE061FB5C73}" presName="node" presStyleLbl="node1" presStyleIdx="7" presStyleCnt="13">
        <dgm:presLayoutVars>
          <dgm:bulletEnabled val="1"/>
        </dgm:presLayoutVars>
      </dgm:prSet>
      <dgm:spPr/>
    </dgm:pt>
    <dgm:pt modelId="{8759F480-6BCD-48E8-945E-C599AA24DBF5}" type="pres">
      <dgm:prSet presAssocID="{E151C76A-18F8-479E-9DF1-93B2CA48973B}" presName="sibTrans" presStyleLbl="sibTrans1D1" presStyleIdx="7" presStyleCnt="12"/>
      <dgm:spPr/>
    </dgm:pt>
    <dgm:pt modelId="{F9F1F463-4EAE-4946-9D06-056DDB9838B2}" type="pres">
      <dgm:prSet presAssocID="{E151C76A-18F8-479E-9DF1-93B2CA48973B}" presName="connectorText" presStyleLbl="sibTrans1D1" presStyleIdx="7" presStyleCnt="12"/>
      <dgm:spPr/>
    </dgm:pt>
    <dgm:pt modelId="{2AFD034A-0013-4219-B087-E3F9A376DE70}" type="pres">
      <dgm:prSet presAssocID="{F191C556-34DC-4D59-850D-08B4BB50E3C2}" presName="node" presStyleLbl="node1" presStyleIdx="8" presStyleCnt="13">
        <dgm:presLayoutVars>
          <dgm:bulletEnabled val="1"/>
        </dgm:presLayoutVars>
      </dgm:prSet>
      <dgm:spPr/>
    </dgm:pt>
    <dgm:pt modelId="{F71226F1-1A7D-4E22-B3EE-65B7E7099405}" type="pres">
      <dgm:prSet presAssocID="{13D1A48B-3B8C-4C78-AEAB-9EF4C3FC0B0A}" presName="sibTrans" presStyleLbl="sibTrans1D1" presStyleIdx="8" presStyleCnt="12"/>
      <dgm:spPr/>
    </dgm:pt>
    <dgm:pt modelId="{AF8CE2ED-AFCD-468B-A9BA-45E734E0769B}" type="pres">
      <dgm:prSet presAssocID="{13D1A48B-3B8C-4C78-AEAB-9EF4C3FC0B0A}" presName="connectorText" presStyleLbl="sibTrans1D1" presStyleIdx="8" presStyleCnt="12"/>
      <dgm:spPr/>
    </dgm:pt>
    <dgm:pt modelId="{5F807784-4210-4202-8F8F-9F9C14CECCC3}" type="pres">
      <dgm:prSet presAssocID="{50B0E02F-FB7C-44DA-AF03-F12BFFBD71AA}" presName="node" presStyleLbl="node1" presStyleIdx="9" presStyleCnt="13">
        <dgm:presLayoutVars>
          <dgm:bulletEnabled val="1"/>
        </dgm:presLayoutVars>
      </dgm:prSet>
      <dgm:spPr/>
    </dgm:pt>
    <dgm:pt modelId="{60168150-E20C-4B23-BFDF-D5CA52CA37D0}" type="pres">
      <dgm:prSet presAssocID="{9B4797B5-B02E-46BA-8AC3-5F75944E8341}" presName="sibTrans" presStyleLbl="sibTrans1D1" presStyleIdx="9" presStyleCnt="12"/>
      <dgm:spPr/>
    </dgm:pt>
    <dgm:pt modelId="{C648EFF6-8B0F-4CE3-84D4-57965E9C33B4}" type="pres">
      <dgm:prSet presAssocID="{9B4797B5-B02E-46BA-8AC3-5F75944E8341}" presName="connectorText" presStyleLbl="sibTrans1D1" presStyleIdx="9" presStyleCnt="12"/>
      <dgm:spPr/>
    </dgm:pt>
    <dgm:pt modelId="{B98BA56B-FFD5-4DED-B1F9-05C848A02E3F}" type="pres">
      <dgm:prSet presAssocID="{337ECB62-69E4-4EB7-8208-CD8864EBA120}" presName="node" presStyleLbl="node1" presStyleIdx="10" presStyleCnt="13">
        <dgm:presLayoutVars>
          <dgm:bulletEnabled val="1"/>
        </dgm:presLayoutVars>
      </dgm:prSet>
      <dgm:spPr/>
    </dgm:pt>
    <dgm:pt modelId="{F56CD8B0-E12D-4F9C-8DC4-DEA803F6B8F4}" type="pres">
      <dgm:prSet presAssocID="{89923CE7-D3EA-4BC0-A2DA-9EDE1719D10F}" presName="sibTrans" presStyleLbl="sibTrans1D1" presStyleIdx="10" presStyleCnt="12"/>
      <dgm:spPr/>
    </dgm:pt>
    <dgm:pt modelId="{FFF011BD-7947-4D88-94A8-631BF648B7F9}" type="pres">
      <dgm:prSet presAssocID="{89923CE7-D3EA-4BC0-A2DA-9EDE1719D10F}" presName="connectorText" presStyleLbl="sibTrans1D1" presStyleIdx="10" presStyleCnt="12"/>
      <dgm:spPr/>
    </dgm:pt>
    <dgm:pt modelId="{B1B02F7D-85C7-453E-A5B2-A151936F62BA}" type="pres">
      <dgm:prSet presAssocID="{FC11F9A4-BC1F-40D4-B72E-C36643A94A15}" presName="node" presStyleLbl="node1" presStyleIdx="11" presStyleCnt="13">
        <dgm:presLayoutVars>
          <dgm:bulletEnabled val="1"/>
        </dgm:presLayoutVars>
      </dgm:prSet>
      <dgm:spPr/>
    </dgm:pt>
    <dgm:pt modelId="{5D1DFF90-A9D0-4C6A-BF27-BAB2F590B45A}" type="pres">
      <dgm:prSet presAssocID="{17C352B3-956F-45FA-B3EB-53507DCA0284}" presName="sibTrans" presStyleLbl="sibTrans1D1" presStyleIdx="11" presStyleCnt="12"/>
      <dgm:spPr/>
    </dgm:pt>
    <dgm:pt modelId="{188419C6-989C-4B92-BC68-34B44EFC6816}" type="pres">
      <dgm:prSet presAssocID="{17C352B3-956F-45FA-B3EB-53507DCA0284}" presName="connectorText" presStyleLbl="sibTrans1D1" presStyleIdx="11" presStyleCnt="12"/>
      <dgm:spPr/>
    </dgm:pt>
    <dgm:pt modelId="{BFC380CC-CC44-43B5-A6F2-7A57E3510BBD}" type="pres">
      <dgm:prSet presAssocID="{277DEF6F-FB21-4AAE-917C-AE77D13A58AC}" presName="node" presStyleLbl="node1" presStyleIdx="12" presStyleCnt="13">
        <dgm:presLayoutVars>
          <dgm:bulletEnabled val="1"/>
        </dgm:presLayoutVars>
      </dgm:prSet>
      <dgm:spPr/>
    </dgm:pt>
  </dgm:ptLst>
  <dgm:cxnLst>
    <dgm:cxn modelId="{B8E36503-790D-4C62-8FAF-8CBCD2D26737}" srcId="{4F955C49-612E-4BAE-8BEF-084AE5619E7E}" destId="{05567D1B-F52C-4723-B662-01EB66B9C855}" srcOrd="6" destOrd="0" parTransId="{E2E402CF-3039-4F30-999B-D7439D0567C0}" sibTransId="{63FEC975-865D-4FC5-B8FC-DA40D10A8A54}"/>
    <dgm:cxn modelId="{2DB2FF06-76E4-4FB4-BA84-32A52C981304}" srcId="{4F955C49-612E-4BAE-8BEF-084AE5619E7E}" destId="{4EE6C00C-B670-4DE0-B7D0-EA0862562CDF}" srcOrd="5" destOrd="0" parTransId="{C1110DE8-AFF1-4AD2-AECC-AD982F39ACF6}" sibTransId="{F4513DA6-F9F9-462B-A21D-1030D77AD3D3}"/>
    <dgm:cxn modelId="{15E7B70B-5D2D-42C4-9849-04F6D395B07B}" type="presOf" srcId="{89923CE7-D3EA-4BC0-A2DA-9EDE1719D10F}" destId="{FFF011BD-7947-4D88-94A8-631BF648B7F9}" srcOrd="1" destOrd="0" presId="urn:microsoft.com/office/officeart/2016/7/layout/RepeatingBendingProcessNew"/>
    <dgm:cxn modelId="{95321214-E1EB-4F27-898C-A9522B1313CC}" srcId="{4F955C49-612E-4BAE-8BEF-084AE5619E7E}" destId="{277DEF6F-FB21-4AAE-917C-AE77D13A58AC}" srcOrd="12" destOrd="0" parTransId="{6F763596-6C41-462A-A444-938A4B852B1A}" sibTransId="{F7136686-AACD-4B96-9800-01640F3FA472}"/>
    <dgm:cxn modelId="{1E893516-8B62-49AB-BC31-2C909EB6B2EC}" type="presOf" srcId="{7EA26551-761F-43BB-BBA0-6BA1437A53C6}" destId="{09662E65-BA30-4DA8-9249-9227F563FAEF}" srcOrd="0" destOrd="0" presId="urn:microsoft.com/office/officeart/2016/7/layout/RepeatingBendingProcessNew"/>
    <dgm:cxn modelId="{FD20501A-4442-4DF0-8F35-8572E5D31245}" type="presOf" srcId="{8E836C5D-2D22-4B5F-9FBF-4308377B3066}" destId="{5BDC0F80-7CA9-41A5-884D-70D441E24F40}" srcOrd="1" destOrd="0" presId="urn:microsoft.com/office/officeart/2016/7/layout/RepeatingBendingProcessNew"/>
    <dgm:cxn modelId="{4FAE5223-5F56-4AF3-8DD4-1E9D3E655E0B}" type="presOf" srcId="{4EE6C00C-B670-4DE0-B7D0-EA0862562CDF}" destId="{E470D2F3-B69B-40C1-8A97-8A0B3D023315}" srcOrd="0" destOrd="0" presId="urn:microsoft.com/office/officeart/2016/7/layout/RepeatingBendingProcessNew"/>
    <dgm:cxn modelId="{6FFE312E-9D37-4AB9-BD27-8F087A3EBEB8}" type="presOf" srcId="{89923CE7-D3EA-4BC0-A2DA-9EDE1719D10F}" destId="{F56CD8B0-E12D-4F9C-8DC4-DEA803F6B8F4}" srcOrd="0" destOrd="0" presId="urn:microsoft.com/office/officeart/2016/7/layout/RepeatingBendingProcessNew"/>
    <dgm:cxn modelId="{D9F4EA2F-945A-4FEB-97FB-DD385F8FFAD3}" type="presOf" srcId="{17C352B3-956F-45FA-B3EB-53507DCA0284}" destId="{188419C6-989C-4B92-BC68-34B44EFC6816}" srcOrd="1" destOrd="0" presId="urn:microsoft.com/office/officeart/2016/7/layout/RepeatingBendingProcessNew"/>
    <dgm:cxn modelId="{4121C232-A9B2-4B5E-955E-350AD7A0F054}" type="presOf" srcId="{F191C556-34DC-4D59-850D-08B4BB50E3C2}" destId="{2AFD034A-0013-4219-B087-E3F9A376DE70}" srcOrd="0" destOrd="0" presId="urn:microsoft.com/office/officeart/2016/7/layout/RepeatingBendingProcessNew"/>
    <dgm:cxn modelId="{2A627134-8936-43EA-BCB6-3D29DC05E4C8}" type="presOf" srcId="{51923CF4-275F-4642-BF50-C61CDC933660}" destId="{85A44C71-2FDA-474F-BF06-E26263D31BFD}" srcOrd="0" destOrd="0" presId="urn:microsoft.com/office/officeart/2016/7/layout/RepeatingBendingProcessNew"/>
    <dgm:cxn modelId="{F2578E37-8632-4636-8E43-10425A3B5080}" type="presOf" srcId="{9B4797B5-B02E-46BA-8AC3-5F75944E8341}" destId="{C648EFF6-8B0F-4CE3-84D4-57965E9C33B4}" srcOrd="1" destOrd="0" presId="urn:microsoft.com/office/officeart/2016/7/layout/RepeatingBendingProcessNew"/>
    <dgm:cxn modelId="{77A99138-A7EB-439A-9B7A-C9576447F87A}" type="presOf" srcId="{50B0E02F-FB7C-44DA-AF03-F12BFFBD71AA}" destId="{5F807784-4210-4202-8F8F-9F9C14CECCC3}" srcOrd="0" destOrd="0" presId="urn:microsoft.com/office/officeart/2016/7/layout/RepeatingBendingProcessNew"/>
    <dgm:cxn modelId="{CAFB8A3A-20E6-4B61-AF82-2A1691069CA9}" srcId="{4F955C49-612E-4BAE-8BEF-084AE5619E7E}" destId="{9769555E-C298-4DD2-B641-1D0D7001B636}" srcOrd="3" destOrd="0" parTransId="{97E66F39-44A8-4673-8190-2376C53FBE2C}" sibTransId="{2F22F66C-07DD-4956-BD5C-32D6487AE5A8}"/>
    <dgm:cxn modelId="{BC2DB73E-E69F-48F7-BEB8-016AC30C28ED}" srcId="{4F955C49-612E-4BAE-8BEF-084AE5619E7E}" destId="{7EA26551-761F-43BB-BBA0-6BA1437A53C6}" srcOrd="4" destOrd="0" parTransId="{3CB5BCF0-B338-4C2C-8100-BDB705E03216}" sibTransId="{EE0650DB-65B6-44C0-9B00-538A5A92FA7A}"/>
    <dgm:cxn modelId="{E1B67D5C-1D92-46A6-B5CB-10BB8927968E}" type="presOf" srcId="{F4513DA6-F9F9-462B-A21D-1030D77AD3D3}" destId="{52E140DE-7408-4390-9C66-6C9D57654D19}" srcOrd="1" destOrd="0" presId="urn:microsoft.com/office/officeart/2016/7/layout/RepeatingBendingProcessNew"/>
    <dgm:cxn modelId="{F4FCA147-6841-42C4-9203-67960427ECD7}" srcId="{4F955C49-612E-4BAE-8BEF-084AE5619E7E}" destId="{FC11F9A4-BC1F-40D4-B72E-C36643A94A15}" srcOrd="11" destOrd="0" parTransId="{5D46F359-54B2-415C-B1CF-BB953BF7D188}" sibTransId="{17C352B3-956F-45FA-B3EB-53507DCA0284}"/>
    <dgm:cxn modelId="{8AD06D48-CA49-4307-922B-868067AE3527}" type="presOf" srcId="{EE0650DB-65B6-44C0-9B00-538A5A92FA7A}" destId="{AF3BA240-7854-4F9A-AC4E-28664644B529}" srcOrd="0" destOrd="0" presId="urn:microsoft.com/office/officeart/2016/7/layout/RepeatingBendingProcessNew"/>
    <dgm:cxn modelId="{AC245D49-058E-4E8B-A8B0-88B23B29D46D}" type="presOf" srcId="{17C352B3-956F-45FA-B3EB-53507DCA0284}" destId="{5D1DFF90-A9D0-4C6A-BF27-BAB2F590B45A}" srcOrd="0" destOrd="0" presId="urn:microsoft.com/office/officeart/2016/7/layout/RepeatingBendingProcessNew"/>
    <dgm:cxn modelId="{C9668A6A-B41D-48B6-A989-FB50F9962FF0}" type="presOf" srcId="{E151C76A-18F8-479E-9DF1-93B2CA48973B}" destId="{F9F1F463-4EAE-4946-9D06-056DDB9838B2}" srcOrd="1" destOrd="0" presId="urn:microsoft.com/office/officeart/2016/7/layout/RepeatingBendingProcessNew"/>
    <dgm:cxn modelId="{F2E9DE4A-6003-4883-BD04-5B5CF6DDDEB0}" type="presOf" srcId="{50E5CE82-96C3-4C32-8756-BFB1E53F8EC5}" destId="{171D684D-E8D7-4B45-8C4B-0A3949178A0A}" srcOrd="0" destOrd="0" presId="urn:microsoft.com/office/officeart/2016/7/layout/RepeatingBendingProcessNew"/>
    <dgm:cxn modelId="{41729D50-7E41-4F17-BC19-AED721B06BC0}" type="presOf" srcId="{FC11F9A4-BC1F-40D4-B72E-C36643A94A15}" destId="{B1B02F7D-85C7-453E-A5B2-A151936F62BA}" srcOrd="0" destOrd="0" presId="urn:microsoft.com/office/officeart/2016/7/layout/RepeatingBendingProcessNew"/>
    <dgm:cxn modelId="{BE432774-ED0D-4390-8E51-3FEB7D350B10}" type="presOf" srcId="{2F22F66C-07DD-4956-BD5C-32D6487AE5A8}" destId="{8DAD7AFF-98BE-46BD-A843-A66B291523C6}" srcOrd="0" destOrd="0" presId="urn:microsoft.com/office/officeart/2016/7/layout/RepeatingBendingProcessNew"/>
    <dgm:cxn modelId="{E2075974-5B15-43CC-AD78-8602C4421FF3}" srcId="{4F955C49-612E-4BAE-8BEF-084AE5619E7E}" destId="{51923CF4-275F-4642-BF50-C61CDC933660}" srcOrd="2" destOrd="0" parTransId="{6C6EF1F4-0C4E-4D1A-BAFB-FA4F8DCF24DD}" sibTransId="{15EE7DE9-B58D-4F27-BFCF-3CBDAE8C7FE8}"/>
    <dgm:cxn modelId="{EF833C56-6AF1-49F0-8785-EFF51F70665D}" srcId="{4F955C49-612E-4BAE-8BEF-084AE5619E7E}" destId="{337ECB62-69E4-4EB7-8208-CD8864EBA120}" srcOrd="10" destOrd="0" parTransId="{8916E90B-7515-4114-92A0-9D4FB450529E}" sibTransId="{89923CE7-D3EA-4BC0-A2DA-9EDE1719D10F}"/>
    <dgm:cxn modelId="{EB5E8556-1B0F-4EEA-8B39-5AC5C36F7546}" type="presOf" srcId="{9769555E-C298-4DD2-B641-1D0D7001B636}" destId="{4C293178-6E04-4260-B92E-5B2EE9EC84B9}" srcOrd="0" destOrd="0" presId="urn:microsoft.com/office/officeart/2016/7/layout/RepeatingBendingProcessNew"/>
    <dgm:cxn modelId="{1E6B787C-49DD-4999-8393-1BD92948A9B2}" type="presOf" srcId="{4F955C49-612E-4BAE-8BEF-084AE5619E7E}" destId="{ACF21488-EDBF-4F60-B2B1-406AD36DEB72}" srcOrd="0" destOrd="0" presId="urn:microsoft.com/office/officeart/2016/7/layout/RepeatingBendingProcessNew"/>
    <dgm:cxn modelId="{30A7BE7C-4FF9-47FC-9CDB-A0629663AE22}" type="presOf" srcId="{63FEC975-865D-4FC5-B8FC-DA40D10A8A54}" destId="{F308F536-E883-47A5-B3A9-779A117ADA92}" srcOrd="1" destOrd="0" presId="urn:microsoft.com/office/officeart/2016/7/layout/RepeatingBendingProcessNew"/>
    <dgm:cxn modelId="{85042A8A-41F6-41F9-9621-DFC6A9A7B559}" type="presOf" srcId="{13D1A48B-3B8C-4C78-AEAB-9EF4C3FC0B0A}" destId="{AF8CE2ED-AFCD-468B-A9BA-45E734E0769B}" srcOrd="1" destOrd="0" presId="urn:microsoft.com/office/officeart/2016/7/layout/RepeatingBendingProcessNew"/>
    <dgm:cxn modelId="{378F328A-5CCB-437A-81D1-AD2933E8A6CF}" type="presOf" srcId="{13D1A48B-3B8C-4C78-AEAB-9EF4C3FC0B0A}" destId="{F71226F1-1A7D-4E22-B3EE-65B7E7099405}" srcOrd="0" destOrd="0" presId="urn:microsoft.com/office/officeart/2016/7/layout/RepeatingBendingProcessNew"/>
    <dgm:cxn modelId="{F04BC99E-3932-410B-A331-AE6EA92A2B19}" type="presOf" srcId="{337ECB62-69E4-4EB7-8208-CD8864EBA120}" destId="{B98BA56B-FFD5-4DED-B1F9-05C848A02E3F}" srcOrd="0" destOrd="0" presId="urn:microsoft.com/office/officeart/2016/7/layout/RepeatingBendingProcessNew"/>
    <dgm:cxn modelId="{63F19BA0-283F-44FC-A45B-A7980B2195C2}" type="presOf" srcId="{8E836C5D-2D22-4B5F-9FBF-4308377B3066}" destId="{F8C5B144-E13E-40A5-9818-CE2E1A039B65}" srcOrd="0" destOrd="0" presId="urn:microsoft.com/office/officeart/2016/7/layout/RepeatingBendingProcessNew"/>
    <dgm:cxn modelId="{969312A2-0F39-43B2-809A-AA33BA5B6590}" type="presOf" srcId="{F4513DA6-F9F9-462B-A21D-1030D77AD3D3}" destId="{56E3C1B5-46A3-4B9F-8B54-3C8DF954E90A}" srcOrd="0" destOrd="0" presId="urn:microsoft.com/office/officeart/2016/7/layout/RepeatingBendingProcessNew"/>
    <dgm:cxn modelId="{C87072A7-3843-4ABD-92F7-90D17E2DF4FC}" srcId="{4F955C49-612E-4BAE-8BEF-084AE5619E7E}" destId="{F191C556-34DC-4D59-850D-08B4BB50E3C2}" srcOrd="8" destOrd="0" parTransId="{2483C682-F030-4179-B0BE-3CF1E8E7334A}" sibTransId="{13D1A48B-3B8C-4C78-AEAB-9EF4C3FC0B0A}"/>
    <dgm:cxn modelId="{674236AC-FE77-45B8-88E9-0ED4935D9AE3}" srcId="{4F955C49-612E-4BAE-8BEF-084AE5619E7E}" destId="{7BA8D779-8DDC-4486-8D8A-E3A55EA16D86}" srcOrd="0" destOrd="0" parTransId="{14F729D6-F63A-4018-8440-DACE50F3A535}" sibTransId="{8E836C5D-2D22-4B5F-9FBF-4308377B3066}"/>
    <dgm:cxn modelId="{DE9FBAAC-2409-4195-8274-6D8F4C0BFA76}" type="presOf" srcId="{15EE7DE9-B58D-4F27-BFCF-3CBDAE8C7FE8}" destId="{EE37DB11-AEED-4383-B019-4E9863249166}" srcOrd="0" destOrd="0" presId="urn:microsoft.com/office/officeart/2016/7/layout/RepeatingBendingProcessNew"/>
    <dgm:cxn modelId="{117860AD-8E72-40F6-9928-CA674A630FF1}" srcId="{4F955C49-612E-4BAE-8BEF-084AE5619E7E}" destId="{3B516670-68B7-4EB4-B4B1-EBE061FB5C73}" srcOrd="7" destOrd="0" parTransId="{BC1CDC3D-DACA-47AD-95C1-9FBA3DF72B06}" sibTransId="{E151C76A-18F8-479E-9DF1-93B2CA48973B}"/>
    <dgm:cxn modelId="{7B00D7AF-CE6F-420C-973E-680D44DC1F80}" type="presOf" srcId="{15EE7DE9-B58D-4F27-BFCF-3CBDAE8C7FE8}" destId="{DAF59940-027C-4631-8F2F-6AFF474B4D72}" srcOrd="1" destOrd="0" presId="urn:microsoft.com/office/officeart/2016/7/layout/RepeatingBendingProcessNew"/>
    <dgm:cxn modelId="{DC52F1B2-E277-4633-924C-FA7259E6521C}" type="presOf" srcId="{9B4797B5-B02E-46BA-8AC3-5F75944E8341}" destId="{60168150-E20C-4B23-BFDF-D5CA52CA37D0}" srcOrd="0" destOrd="0" presId="urn:microsoft.com/office/officeart/2016/7/layout/RepeatingBendingProcessNew"/>
    <dgm:cxn modelId="{199067BA-F4D6-49CA-A10B-A0BF2DB36CFB}" srcId="{4F955C49-612E-4BAE-8BEF-084AE5619E7E}" destId="{44E243F0-79CA-45BE-BC9E-8C6DE0243F29}" srcOrd="1" destOrd="0" parTransId="{8257345A-A7DF-4F6E-809F-A51139F9B26F}" sibTransId="{50E5CE82-96C3-4C32-8756-BFB1E53F8EC5}"/>
    <dgm:cxn modelId="{ABA05FC3-AE63-464F-A10C-6FF08050CE33}" type="presOf" srcId="{63FEC975-865D-4FC5-B8FC-DA40D10A8A54}" destId="{3B564E77-6B19-4705-A482-2C465CC52F40}" srcOrd="0" destOrd="0" presId="urn:microsoft.com/office/officeart/2016/7/layout/RepeatingBendingProcessNew"/>
    <dgm:cxn modelId="{0021DDCB-E27D-4896-AFC5-A90415AF2331}" type="presOf" srcId="{44E243F0-79CA-45BE-BC9E-8C6DE0243F29}" destId="{212AC409-C25A-446A-90DD-F3D25B48AE08}" srcOrd="0" destOrd="0" presId="urn:microsoft.com/office/officeart/2016/7/layout/RepeatingBendingProcessNew"/>
    <dgm:cxn modelId="{266E88CE-2B32-409A-8C38-2783C0EC3D30}" type="presOf" srcId="{E151C76A-18F8-479E-9DF1-93B2CA48973B}" destId="{8759F480-6BCD-48E8-945E-C599AA24DBF5}" srcOrd="0" destOrd="0" presId="urn:microsoft.com/office/officeart/2016/7/layout/RepeatingBendingProcessNew"/>
    <dgm:cxn modelId="{C6F4FAD8-13F9-4777-9F05-70576D4E1E15}" srcId="{4F955C49-612E-4BAE-8BEF-084AE5619E7E}" destId="{50B0E02F-FB7C-44DA-AF03-F12BFFBD71AA}" srcOrd="9" destOrd="0" parTransId="{5A7F5D16-B9FE-4789-8498-D09565927CBC}" sibTransId="{9B4797B5-B02E-46BA-8AC3-5F75944E8341}"/>
    <dgm:cxn modelId="{38EA9FDF-907D-4CE4-851D-4E26F85A5E30}" type="presOf" srcId="{7BA8D779-8DDC-4486-8D8A-E3A55EA16D86}" destId="{DB5EFC5A-40D2-48A8-806A-26B5D6BF9A7B}" srcOrd="0" destOrd="0" presId="urn:microsoft.com/office/officeart/2016/7/layout/RepeatingBendingProcessNew"/>
    <dgm:cxn modelId="{358004E4-81BF-4DAB-9B77-8FEA507A5434}" type="presOf" srcId="{277DEF6F-FB21-4AAE-917C-AE77D13A58AC}" destId="{BFC380CC-CC44-43B5-A6F2-7A57E3510BBD}" srcOrd="0" destOrd="0" presId="urn:microsoft.com/office/officeart/2016/7/layout/RepeatingBendingProcessNew"/>
    <dgm:cxn modelId="{843E7CE7-0DB1-4A93-8374-9FE2DB335F89}" type="presOf" srcId="{05567D1B-F52C-4723-B662-01EB66B9C855}" destId="{CB076364-E681-4206-BDD0-EBA51579B836}" srcOrd="0" destOrd="0" presId="urn:microsoft.com/office/officeart/2016/7/layout/RepeatingBendingProcessNew"/>
    <dgm:cxn modelId="{B651DDE8-E4CF-40FD-92C9-565C141F5057}" type="presOf" srcId="{2F22F66C-07DD-4956-BD5C-32D6487AE5A8}" destId="{967C0A90-A408-40B2-AB4E-1C6177760B26}" srcOrd="1" destOrd="0" presId="urn:microsoft.com/office/officeart/2016/7/layout/RepeatingBendingProcessNew"/>
    <dgm:cxn modelId="{399597EA-9852-4191-B9B5-A6BC0D33B396}" type="presOf" srcId="{EE0650DB-65B6-44C0-9B00-538A5A92FA7A}" destId="{FC821DD6-B721-4A54-A159-5D8AF98E89CF}" srcOrd="1" destOrd="0" presId="urn:microsoft.com/office/officeart/2016/7/layout/RepeatingBendingProcessNew"/>
    <dgm:cxn modelId="{DC8126EB-C281-4ABB-B0AC-5D487CD1B03D}" type="presOf" srcId="{50E5CE82-96C3-4C32-8756-BFB1E53F8EC5}" destId="{FF14E50D-AEFF-4B1C-9B62-340E4B95F2FD}" srcOrd="1" destOrd="0" presId="urn:microsoft.com/office/officeart/2016/7/layout/RepeatingBendingProcessNew"/>
    <dgm:cxn modelId="{73DD14FB-1015-43BD-9CEF-41332D5A345E}" type="presOf" srcId="{3B516670-68B7-4EB4-B4B1-EBE061FB5C73}" destId="{0C80488A-D2F1-4ED5-B1D8-B2DF3A081D6B}" srcOrd="0" destOrd="0" presId="urn:microsoft.com/office/officeart/2016/7/layout/RepeatingBendingProcessNew"/>
    <dgm:cxn modelId="{82E3641A-648E-498E-A2AD-A24DC1E76EA2}" type="presParOf" srcId="{ACF21488-EDBF-4F60-B2B1-406AD36DEB72}" destId="{DB5EFC5A-40D2-48A8-806A-26B5D6BF9A7B}" srcOrd="0" destOrd="0" presId="urn:microsoft.com/office/officeart/2016/7/layout/RepeatingBendingProcessNew"/>
    <dgm:cxn modelId="{6E1483A0-3D25-4088-8E42-0D8D8DBD2BB2}" type="presParOf" srcId="{ACF21488-EDBF-4F60-B2B1-406AD36DEB72}" destId="{F8C5B144-E13E-40A5-9818-CE2E1A039B65}" srcOrd="1" destOrd="0" presId="urn:microsoft.com/office/officeart/2016/7/layout/RepeatingBendingProcessNew"/>
    <dgm:cxn modelId="{F9D50701-7CD7-4675-8680-779A65D4A469}" type="presParOf" srcId="{F8C5B144-E13E-40A5-9818-CE2E1A039B65}" destId="{5BDC0F80-7CA9-41A5-884D-70D441E24F40}" srcOrd="0" destOrd="0" presId="urn:microsoft.com/office/officeart/2016/7/layout/RepeatingBendingProcessNew"/>
    <dgm:cxn modelId="{209F8780-9AF4-4DC6-97CA-BE465CC65C82}" type="presParOf" srcId="{ACF21488-EDBF-4F60-B2B1-406AD36DEB72}" destId="{212AC409-C25A-446A-90DD-F3D25B48AE08}" srcOrd="2" destOrd="0" presId="urn:microsoft.com/office/officeart/2016/7/layout/RepeatingBendingProcessNew"/>
    <dgm:cxn modelId="{F8CD1C2E-9F9E-4BC2-8235-69424E3DDB95}" type="presParOf" srcId="{ACF21488-EDBF-4F60-B2B1-406AD36DEB72}" destId="{171D684D-E8D7-4B45-8C4B-0A3949178A0A}" srcOrd="3" destOrd="0" presId="urn:microsoft.com/office/officeart/2016/7/layout/RepeatingBendingProcessNew"/>
    <dgm:cxn modelId="{4841EE5A-2A35-4668-9179-CFE0D872B85C}" type="presParOf" srcId="{171D684D-E8D7-4B45-8C4B-0A3949178A0A}" destId="{FF14E50D-AEFF-4B1C-9B62-340E4B95F2FD}" srcOrd="0" destOrd="0" presId="urn:microsoft.com/office/officeart/2016/7/layout/RepeatingBendingProcessNew"/>
    <dgm:cxn modelId="{86E23085-B228-40BD-A722-925046FE65DC}" type="presParOf" srcId="{ACF21488-EDBF-4F60-B2B1-406AD36DEB72}" destId="{85A44C71-2FDA-474F-BF06-E26263D31BFD}" srcOrd="4" destOrd="0" presId="urn:microsoft.com/office/officeart/2016/7/layout/RepeatingBendingProcessNew"/>
    <dgm:cxn modelId="{B7E55996-C7E7-4AFC-91D3-63D1573DEA60}" type="presParOf" srcId="{ACF21488-EDBF-4F60-B2B1-406AD36DEB72}" destId="{EE37DB11-AEED-4383-B019-4E9863249166}" srcOrd="5" destOrd="0" presId="urn:microsoft.com/office/officeart/2016/7/layout/RepeatingBendingProcessNew"/>
    <dgm:cxn modelId="{2AB82A7C-88BE-4C45-84CE-B39EC5218204}" type="presParOf" srcId="{EE37DB11-AEED-4383-B019-4E9863249166}" destId="{DAF59940-027C-4631-8F2F-6AFF474B4D72}" srcOrd="0" destOrd="0" presId="urn:microsoft.com/office/officeart/2016/7/layout/RepeatingBendingProcessNew"/>
    <dgm:cxn modelId="{1760413B-7CAE-4C60-B90C-4FA8786E68DB}" type="presParOf" srcId="{ACF21488-EDBF-4F60-B2B1-406AD36DEB72}" destId="{4C293178-6E04-4260-B92E-5B2EE9EC84B9}" srcOrd="6" destOrd="0" presId="urn:microsoft.com/office/officeart/2016/7/layout/RepeatingBendingProcessNew"/>
    <dgm:cxn modelId="{2A008949-53A0-4853-B5B6-103E0771D1A1}" type="presParOf" srcId="{ACF21488-EDBF-4F60-B2B1-406AD36DEB72}" destId="{8DAD7AFF-98BE-46BD-A843-A66B291523C6}" srcOrd="7" destOrd="0" presId="urn:microsoft.com/office/officeart/2016/7/layout/RepeatingBendingProcessNew"/>
    <dgm:cxn modelId="{57738809-D03E-4A66-94B8-175965F5715A}" type="presParOf" srcId="{8DAD7AFF-98BE-46BD-A843-A66B291523C6}" destId="{967C0A90-A408-40B2-AB4E-1C6177760B26}" srcOrd="0" destOrd="0" presId="urn:microsoft.com/office/officeart/2016/7/layout/RepeatingBendingProcessNew"/>
    <dgm:cxn modelId="{9AB49CFD-1F17-4EBE-8A70-1448B326E981}" type="presParOf" srcId="{ACF21488-EDBF-4F60-B2B1-406AD36DEB72}" destId="{09662E65-BA30-4DA8-9249-9227F563FAEF}" srcOrd="8" destOrd="0" presId="urn:microsoft.com/office/officeart/2016/7/layout/RepeatingBendingProcessNew"/>
    <dgm:cxn modelId="{CC463237-4E2F-4AB6-8601-CF0DAA96EA8E}" type="presParOf" srcId="{ACF21488-EDBF-4F60-B2B1-406AD36DEB72}" destId="{AF3BA240-7854-4F9A-AC4E-28664644B529}" srcOrd="9" destOrd="0" presId="urn:microsoft.com/office/officeart/2016/7/layout/RepeatingBendingProcessNew"/>
    <dgm:cxn modelId="{D41D2E89-F441-4B86-84BE-1BF5503BA868}" type="presParOf" srcId="{AF3BA240-7854-4F9A-AC4E-28664644B529}" destId="{FC821DD6-B721-4A54-A159-5D8AF98E89CF}" srcOrd="0" destOrd="0" presId="urn:microsoft.com/office/officeart/2016/7/layout/RepeatingBendingProcessNew"/>
    <dgm:cxn modelId="{8BC2E7B7-743D-4C0C-9FAF-18EEF3034E05}" type="presParOf" srcId="{ACF21488-EDBF-4F60-B2B1-406AD36DEB72}" destId="{E470D2F3-B69B-40C1-8A97-8A0B3D023315}" srcOrd="10" destOrd="0" presId="urn:microsoft.com/office/officeart/2016/7/layout/RepeatingBendingProcessNew"/>
    <dgm:cxn modelId="{96BD847A-B566-4B3C-AEA1-1131DDA0CD10}" type="presParOf" srcId="{ACF21488-EDBF-4F60-B2B1-406AD36DEB72}" destId="{56E3C1B5-46A3-4B9F-8B54-3C8DF954E90A}" srcOrd="11" destOrd="0" presId="urn:microsoft.com/office/officeart/2016/7/layout/RepeatingBendingProcessNew"/>
    <dgm:cxn modelId="{5DB6462B-1A2B-4E94-BF04-218C4331B6E4}" type="presParOf" srcId="{56E3C1B5-46A3-4B9F-8B54-3C8DF954E90A}" destId="{52E140DE-7408-4390-9C66-6C9D57654D19}" srcOrd="0" destOrd="0" presId="urn:microsoft.com/office/officeart/2016/7/layout/RepeatingBendingProcessNew"/>
    <dgm:cxn modelId="{96111D61-42A9-4AB2-A60C-9E820B35F8EF}" type="presParOf" srcId="{ACF21488-EDBF-4F60-B2B1-406AD36DEB72}" destId="{CB076364-E681-4206-BDD0-EBA51579B836}" srcOrd="12" destOrd="0" presId="urn:microsoft.com/office/officeart/2016/7/layout/RepeatingBendingProcessNew"/>
    <dgm:cxn modelId="{811F6D1F-5A5F-4B81-B905-0CA84654B326}" type="presParOf" srcId="{ACF21488-EDBF-4F60-B2B1-406AD36DEB72}" destId="{3B564E77-6B19-4705-A482-2C465CC52F40}" srcOrd="13" destOrd="0" presId="urn:microsoft.com/office/officeart/2016/7/layout/RepeatingBendingProcessNew"/>
    <dgm:cxn modelId="{87CA76CA-D153-47FB-B77B-1A473503B95F}" type="presParOf" srcId="{3B564E77-6B19-4705-A482-2C465CC52F40}" destId="{F308F536-E883-47A5-B3A9-779A117ADA92}" srcOrd="0" destOrd="0" presId="urn:microsoft.com/office/officeart/2016/7/layout/RepeatingBendingProcessNew"/>
    <dgm:cxn modelId="{6657CF40-1878-47C1-A908-9CD8C12DEABA}" type="presParOf" srcId="{ACF21488-EDBF-4F60-B2B1-406AD36DEB72}" destId="{0C80488A-D2F1-4ED5-B1D8-B2DF3A081D6B}" srcOrd="14" destOrd="0" presId="urn:microsoft.com/office/officeart/2016/7/layout/RepeatingBendingProcessNew"/>
    <dgm:cxn modelId="{D60C6804-01F4-4060-884E-11FEE718869A}" type="presParOf" srcId="{ACF21488-EDBF-4F60-B2B1-406AD36DEB72}" destId="{8759F480-6BCD-48E8-945E-C599AA24DBF5}" srcOrd="15" destOrd="0" presId="urn:microsoft.com/office/officeart/2016/7/layout/RepeatingBendingProcessNew"/>
    <dgm:cxn modelId="{D13E9C99-7C02-4558-B2AC-C9465C2D5668}" type="presParOf" srcId="{8759F480-6BCD-48E8-945E-C599AA24DBF5}" destId="{F9F1F463-4EAE-4946-9D06-056DDB9838B2}" srcOrd="0" destOrd="0" presId="urn:microsoft.com/office/officeart/2016/7/layout/RepeatingBendingProcessNew"/>
    <dgm:cxn modelId="{A12933A4-03DE-4588-83C5-E998A09D5F3E}" type="presParOf" srcId="{ACF21488-EDBF-4F60-B2B1-406AD36DEB72}" destId="{2AFD034A-0013-4219-B087-E3F9A376DE70}" srcOrd="16" destOrd="0" presId="urn:microsoft.com/office/officeart/2016/7/layout/RepeatingBendingProcessNew"/>
    <dgm:cxn modelId="{197B5A5B-15DD-4A9B-AFBB-4A4DAC60C969}" type="presParOf" srcId="{ACF21488-EDBF-4F60-B2B1-406AD36DEB72}" destId="{F71226F1-1A7D-4E22-B3EE-65B7E7099405}" srcOrd="17" destOrd="0" presId="urn:microsoft.com/office/officeart/2016/7/layout/RepeatingBendingProcessNew"/>
    <dgm:cxn modelId="{77C32245-B440-44AE-84B7-6E8F93E3743F}" type="presParOf" srcId="{F71226F1-1A7D-4E22-B3EE-65B7E7099405}" destId="{AF8CE2ED-AFCD-468B-A9BA-45E734E0769B}" srcOrd="0" destOrd="0" presId="urn:microsoft.com/office/officeart/2016/7/layout/RepeatingBendingProcessNew"/>
    <dgm:cxn modelId="{425CCDD1-4DC7-43E0-8537-3F23D6C13348}" type="presParOf" srcId="{ACF21488-EDBF-4F60-B2B1-406AD36DEB72}" destId="{5F807784-4210-4202-8F8F-9F9C14CECCC3}" srcOrd="18" destOrd="0" presId="urn:microsoft.com/office/officeart/2016/7/layout/RepeatingBendingProcessNew"/>
    <dgm:cxn modelId="{FAF89851-D5BE-4584-8809-1AC71BCD02BE}" type="presParOf" srcId="{ACF21488-EDBF-4F60-B2B1-406AD36DEB72}" destId="{60168150-E20C-4B23-BFDF-D5CA52CA37D0}" srcOrd="19" destOrd="0" presId="urn:microsoft.com/office/officeart/2016/7/layout/RepeatingBendingProcessNew"/>
    <dgm:cxn modelId="{7612F62C-D364-4F07-86E0-77F0F1FDE13F}" type="presParOf" srcId="{60168150-E20C-4B23-BFDF-D5CA52CA37D0}" destId="{C648EFF6-8B0F-4CE3-84D4-57965E9C33B4}" srcOrd="0" destOrd="0" presId="urn:microsoft.com/office/officeart/2016/7/layout/RepeatingBendingProcessNew"/>
    <dgm:cxn modelId="{AAB4A0E1-9EC9-401B-8010-EA6422A39580}" type="presParOf" srcId="{ACF21488-EDBF-4F60-B2B1-406AD36DEB72}" destId="{B98BA56B-FFD5-4DED-B1F9-05C848A02E3F}" srcOrd="20" destOrd="0" presId="urn:microsoft.com/office/officeart/2016/7/layout/RepeatingBendingProcessNew"/>
    <dgm:cxn modelId="{F14D6D54-30A5-42DF-9A0B-1F22F7733C30}" type="presParOf" srcId="{ACF21488-EDBF-4F60-B2B1-406AD36DEB72}" destId="{F56CD8B0-E12D-4F9C-8DC4-DEA803F6B8F4}" srcOrd="21" destOrd="0" presId="urn:microsoft.com/office/officeart/2016/7/layout/RepeatingBendingProcessNew"/>
    <dgm:cxn modelId="{ABA66358-0201-4273-A9A2-945AC4A46C9B}" type="presParOf" srcId="{F56CD8B0-E12D-4F9C-8DC4-DEA803F6B8F4}" destId="{FFF011BD-7947-4D88-94A8-631BF648B7F9}" srcOrd="0" destOrd="0" presId="urn:microsoft.com/office/officeart/2016/7/layout/RepeatingBendingProcessNew"/>
    <dgm:cxn modelId="{9F0D3647-36C8-48FB-A474-191626E3150D}" type="presParOf" srcId="{ACF21488-EDBF-4F60-B2B1-406AD36DEB72}" destId="{B1B02F7D-85C7-453E-A5B2-A151936F62BA}" srcOrd="22" destOrd="0" presId="urn:microsoft.com/office/officeart/2016/7/layout/RepeatingBendingProcessNew"/>
    <dgm:cxn modelId="{44919D63-5D40-47B8-8A8E-34DA4B285338}" type="presParOf" srcId="{ACF21488-EDBF-4F60-B2B1-406AD36DEB72}" destId="{5D1DFF90-A9D0-4C6A-BF27-BAB2F590B45A}" srcOrd="23" destOrd="0" presId="urn:microsoft.com/office/officeart/2016/7/layout/RepeatingBendingProcessNew"/>
    <dgm:cxn modelId="{DF7C9B6D-4DD3-4ED2-A9C5-2D1D826903A9}" type="presParOf" srcId="{5D1DFF90-A9D0-4C6A-BF27-BAB2F590B45A}" destId="{188419C6-989C-4B92-BC68-34B44EFC6816}" srcOrd="0" destOrd="0" presId="urn:microsoft.com/office/officeart/2016/7/layout/RepeatingBendingProcessNew"/>
    <dgm:cxn modelId="{B7DED25B-D053-4530-981C-57A11C025FE6}" type="presParOf" srcId="{ACF21488-EDBF-4F60-B2B1-406AD36DEB72}" destId="{BFC380CC-CC44-43B5-A6F2-7A57E3510BBD}" srcOrd="2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37F00-1165-4A9E-A7A0-ED489E7F996F}">
      <dsp:nvSpPr>
        <dsp:cNvPr id="0" name=""/>
        <dsp:cNvSpPr/>
      </dsp:nvSpPr>
      <dsp:spPr>
        <a:xfrm>
          <a:off x="0" y="116959"/>
          <a:ext cx="6666833" cy="25740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Going to a new country doesn’t know about rules. However, people know driving they can’t drive. Those people need some help to seek rules in a new country. Many people have driving licenses, however, some people have only a few skills they want upgrade skills.</a:t>
          </a:r>
        </a:p>
      </dsp:txBody>
      <dsp:txXfrm>
        <a:off x="125652" y="242611"/>
        <a:ext cx="6415529" cy="2322696"/>
      </dsp:txXfrm>
    </dsp:sp>
    <dsp:sp modelId="{6039391D-C71D-49B4-AA72-695C9354A6A5}">
      <dsp:nvSpPr>
        <dsp:cNvPr id="0" name=""/>
        <dsp:cNvSpPr/>
      </dsp:nvSpPr>
      <dsp:spPr>
        <a:xfrm>
          <a:off x="0" y="2762960"/>
          <a:ext cx="6666833" cy="25740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According to the reports from U.S News &amp; World Report Driving Habits Survey 2022, safety driving has decreased to 60%, therefore proper learning and valid license is necessary. People are struggling to learn driving because it is expensive to get it through the schools.</a:t>
          </a:r>
        </a:p>
      </dsp:txBody>
      <dsp:txXfrm>
        <a:off x="125652" y="2888612"/>
        <a:ext cx="6415529" cy="23226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20DF0-9C26-4B7C-AC0F-732EAA5A8EB0}">
      <dsp:nvSpPr>
        <dsp:cNvPr id="0" name=""/>
        <dsp:cNvSpPr/>
      </dsp:nvSpPr>
      <dsp:spPr>
        <a:xfrm>
          <a:off x="0" y="3291729"/>
          <a:ext cx="6666833" cy="21597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And we have to provide low-cost service to user can able learn driving because driving schools are too expensive most of the people can’t affordable and also seeking traffic rules in new country through the native drivers that is also so useful to users who are always travelling as well as want to drive. These are solutions for this project.</a:t>
          </a:r>
        </a:p>
      </dsp:txBody>
      <dsp:txXfrm>
        <a:off x="0" y="3291729"/>
        <a:ext cx="6666833" cy="2159731"/>
      </dsp:txXfrm>
    </dsp:sp>
    <dsp:sp modelId="{FDBCC596-715A-4D1F-BFF1-A9EBA2DD81DC}">
      <dsp:nvSpPr>
        <dsp:cNvPr id="0" name=""/>
        <dsp:cNvSpPr/>
      </dsp:nvSpPr>
      <dsp:spPr>
        <a:xfrm rot="10800000">
          <a:off x="0" y="2459"/>
          <a:ext cx="6666833" cy="3321666"/>
        </a:xfrm>
        <a:prstGeom prst="upArrowCallou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The solution of this problem we have to create a online source to learners who want to learn driving as well as drivers to teach.</a:t>
          </a:r>
        </a:p>
      </dsp:txBody>
      <dsp:txXfrm rot="10800000">
        <a:off x="0" y="2459"/>
        <a:ext cx="6666833" cy="21583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02724-C000-4E63-9EEB-C005D5D94F5D}">
      <dsp:nvSpPr>
        <dsp:cNvPr id="0" name=""/>
        <dsp:cNvSpPr/>
      </dsp:nvSpPr>
      <dsp:spPr>
        <a:xfrm>
          <a:off x="0" y="166285"/>
          <a:ext cx="6666833" cy="99201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a:t>Swift Programming -</a:t>
          </a:r>
          <a:r>
            <a:rPr lang="en-US" sz="1400" b="1" kern="1200"/>
            <a:t>  </a:t>
          </a:r>
          <a:r>
            <a:rPr lang="en-US" sz="1400" kern="1200"/>
            <a:t>Swift is a programming language developed by Apple Inc. for developing applications for iOS, macOS, watch OS and type OS platforms. </a:t>
          </a:r>
        </a:p>
      </dsp:txBody>
      <dsp:txXfrm>
        <a:off x="48426" y="214711"/>
        <a:ext cx="6569981" cy="895161"/>
      </dsp:txXfrm>
    </dsp:sp>
    <dsp:sp modelId="{C7C4BBA9-C156-45AC-98B7-33D2ECD57EF7}">
      <dsp:nvSpPr>
        <dsp:cNvPr id="0" name=""/>
        <dsp:cNvSpPr/>
      </dsp:nvSpPr>
      <dsp:spPr>
        <a:xfrm>
          <a:off x="0" y="1198619"/>
          <a:ext cx="6666833" cy="992013"/>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a:t>Node JS</a:t>
          </a:r>
          <a:endParaRPr lang="en-US" sz="1400" kern="1200"/>
        </a:p>
      </dsp:txBody>
      <dsp:txXfrm>
        <a:off x="48426" y="1247045"/>
        <a:ext cx="6569981" cy="895161"/>
      </dsp:txXfrm>
    </dsp:sp>
    <dsp:sp modelId="{A72337DF-3C86-46E3-9BC2-71F9FE5B4C8E}">
      <dsp:nvSpPr>
        <dsp:cNvPr id="0" name=""/>
        <dsp:cNvSpPr/>
      </dsp:nvSpPr>
      <dsp:spPr>
        <a:xfrm>
          <a:off x="0" y="2230953"/>
          <a:ext cx="6666833" cy="992013"/>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Node.js is an open-source, cross-platform, back-end JavaScript runtime environment that executes JavaScript code outside of a web browser. </a:t>
          </a:r>
        </a:p>
      </dsp:txBody>
      <dsp:txXfrm>
        <a:off x="48426" y="2279379"/>
        <a:ext cx="6569981" cy="895161"/>
      </dsp:txXfrm>
    </dsp:sp>
    <dsp:sp modelId="{5BE995F1-85AE-48F5-9C42-80866742FEAA}">
      <dsp:nvSpPr>
        <dsp:cNvPr id="0" name=""/>
        <dsp:cNvSpPr/>
      </dsp:nvSpPr>
      <dsp:spPr>
        <a:xfrm>
          <a:off x="0" y="3263286"/>
          <a:ext cx="6666833" cy="992013"/>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a:t>Stripe SDK</a:t>
          </a:r>
          <a:r>
            <a:rPr lang="en-US" sz="1400" b="1" kern="1200"/>
            <a:t> </a:t>
          </a:r>
          <a:endParaRPr lang="en-US" sz="1400" kern="1200"/>
        </a:p>
      </dsp:txBody>
      <dsp:txXfrm>
        <a:off x="48426" y="3311712"/>
        <a:ext cx="6569981" cy="895161"/>
      </dsp:txXfrm>
    </dsp:sp>
    <dsp:sp modelId="{587D5019-8718-4E99-82B8-2937A7290D11}">
      <dsp:nvSpPr>
        <dsp:cNvPr id="0" name=""/>
        <dsp:cNvSpPr/>
      </dsp:nvSpPr>
      <dsp:spPr>
        <a:xfrm>
          <a:off x="0" y="4295620"/>
          <a:ext cx="6666833" cy="992013"/>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Stripe is a popular payment gateway that provides a secure and reliable platform for businesses to accept and manage online payments. Stripe's SDK (Software Development Kit) is a set of tools that enables developers to integrate Stripe's payment processing services into their iOS applications. </a:t>
          </a:r>
        </a:p>
      </dsp:txBody>
      <dsp:txXfrm>
        <a:off x="48426" y="4344046"/>
        <a:ext cx="6569981" cy="8951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5B144-E13E-40A5-9818-CE2E1A039B65}">
      <dsp:nvSpPr>
        <dsp:cNvPr id="0" name=""/>
        <dsp:cNvSpPr/>
      </dsp:nvSpPr>
      <dsp:spPr>
        <a:xfrm>
          <a:off x="1990504" y="447303"/>
          <a:ext cx="344851" cy="91440"/>
        </a:xfrm>
        <a:custGeom>
          <a:avLst/>
          <a:gdLst/>
          <a:ahLst/>
          <a:cxnLst/>
          <a:rect l="0" t="0" r="0" b="0"/>
          <a:pathLst>
            <a:path>
              <a:moveTo>
                <a:pt x="0" y="45720"/>
              </a:moveTo>
              <a:lnTo>
                <a:pt x="344851"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53544" y="491145"/>
        <a:ext cx="18772" cy="3754"/>
      </dsp:txXfrm>
    </dsp:sp>
    <dsp:sp modelId="{DB5EFC5A-40D2-48A8-806A-26B5D6BF9A7B}">
      <dsp:nvSpPr>
        <dsp:cNvPr id="0" name=""/>
        <dsp:cNvSpPr/>
      </dsp:nvSpPr>
      <dsp:spPr>
        <a:xfrm>
          <a:off x="359905" y="3303"/>
          <a:ext cx="1632399" cy="97943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DHARMA TEJA DONEPUDI </a:t>
          </a:r>
        </a:p>
      </dsp:txBody>
      <dsp:txXfrm>
        <a:off x="359905" y="3303"/>
        <a:ext cx="1632399" cy="979439"/>
      </dsp:txXfrm>
    </dsp:sp>
    <dsp:sp modelId="{171D684D-E8D7-4B45-8C4B-0A3949178A0A}">
      <dsp:nvSpPr>
        <dsp:cNvPr id="0" name=""/>
        <dsp:cNvSpPr/>
      </dsp:nvSpPr>
      <dsp:spPr>
        <a:xfrm>
          <a:off x="3998356" y="447303"/>
          <a:ext cx="344851" cy="91440"/>
        </a:xfrm>
        <a:custGeom>
          <a:avLst/>
          <a:gdLst/>
          <a:ahLst/>
          <a:cxnLst/>
          <a:rect l="0" t="0" r="0" b="0"/>
          <a:pathLst>
            <a:path>
              <a:moveTo>
                <a:pt x="0" y="45720"/>
              </a:moveTo>
              <a:lnTo>
                <a:pt x="344851" y="45720"/>
              </a:lnTo>
            </a:path>
          </a:pathLst>
        </a:custGeom>
        <a:noFill/>
        <a:ln w="6350" cap="flat" cmpd="sng" algn="ctr">
          <a:solidFill>
            <a:schemeClr val="accent5">
              <a:hueOff val="-614413"/>
              <a:satOff val="-1584"/>
              <a:lumOff val="-10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1395" y="491145"/>
        <a:ext cx="18772" cy="3754"/>
      </dsp:txXfrm>
    </dsp:sp>
    <dsp:sp modelId="{212AC409-C25A-446A-90DD-F3D25B48AE08}">
      <dsp:nvSpPr>
        <dsp:cNvPr id="0" name=""/>
        <dsp:cNvSpPr/>
      </dsp:nvSpPr>
      <dsp:spPr>
        <a:xfrm>
          <a:off x="2367756" y="3303"/>
          <a:ext cx="1632399" cy="979439"/>
        </a:xfrm>
        <a:prstGeom prst="rect">
          <a:avLst/>
        </a:prstGeom>
        <a:solidFill>
          <a:schemeClr val="accent5">
            <a:hueOff val="-563212"/>
            <a:satOff val="-1452"/>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user interface </a:t>
          </a:r>
        </a:p>
      </dsp:txBody>
      <dsp:txXfrm>
        <a:off x="2367756" y="3303"/>
        <a:ext cx="1632399" cy="979439"/>
      </dsp:txXfrm>
    </dsp:sp>
    <dsp:sp modelId="{EE37DB11-AEED-4383-B019-4E9863249166}">
      <dsp:nvSpPr>
        <dsp:cNvPr id="0" name=""/>
        <dsp:cNvSpPr/>
      </dsp:nvSpPr>
      <dsp:spPr>
        <a:xfrm>
          <a:off x="1176105" y="980943"/>
          <a:ext cx="4015702" cy="344851"/>
        </a:xfrm>
        <a:custGeom>
          <a:avLst/>
          <a:gdLst/>
          <a:ahLst/>
          <a:cxnLst/>
          <a:rect l="0" t="0" r="0" b="0"/>
          <a:pathLst>
            <a:path>
              <a:moveTo>
                <a:pt x="4015702" y="0"/>
              </a:moveTo>
              <a:lnTo>
                <a:pt x="4015702" y="189525"/>
              </a:lnTo>
              <a:lnTo>
                <a:pt x="0" y="189525"/>
              </a:lnTo>
              <a:lnTo>
                <a:pt x="0" y="344851"/>
              </a:lnTo>
            </a:path>
          </a:pathLst>
        </a:custGeom>
        <a:noFill/>
        <a:ln w="6350" cap="flat" cmpd="sng" algn="ctr">
          <a:solidFill>
            <a:schemeClr val="accent5">
              <a:hueOff val="-1228826"/>
              <a:satOff val="-3167"/>
              <a:lumOff val="-21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3126" y="1151491"/>
        <a:ext cx="201660" cy="3754"/>
      </dsp:txXfrm>
    </dsp:sp>
    <dsp:sp modelId="{85A44C71-2FDA-474F-BF06-E26263D31BFD}">
      <dsp:nvSpPr>
        <dsp:cNvPr id="0" name=""/>
        <dsp:cNvSpPr/>
      </dsp:nvSpPr>
      <dsp:spPr>
        <a:xfrm>
          <a:off x="4375608" y="3303"/>
          <a:ext cx="1632399" cy="979439"/>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Design view controllers </a:t>
          </a:r>
        </a:p>
      </dsp:txBody>
      <dsp:txXfrm>
        <a:off x="4375608" y="3303"/>
        <a:ext cx="1632399" cy="979439"/>
      </dsp:txXfrm>
    </dsp:sp>
    <dsp:sp modelId="{8DAD7AFF-98BE-46BD-A843-A66B291523C6}">
      <dsp:nvSpPr>
        <dsp:cNvPr id="0" name=""/>
        <dsp:cNvSpPr/>
      </dsp:nvSpPr>
      <dsp:spPr>
        <a:xfrm>
          <a:off x="1990504" y="1802194"/>
          <a:ext cx="344851" cy="91440"/>
        </a:xfrm>
        <a:custGeom>
          <a:avLst/>
          <a:gdLst/>
          <a:ahLst/>
          <a:cxnLst/>
          <a:rect l="0" t="0" r="0" b="0"/>
          <a:pathLst>
            <a:path>
              <a:moveTo>
                <a:pt x="0" y="45720"/>
              </a:moveTo>
              <a:lnTo>
                <a:pt x="344851" y="45720"/>
              </a:lnTo>
            </a:path>
          </a:pathLst>
        </a:custGeom>
        <a:noFill/>
        <a:ln w="6350" cap="flat" cmpd="sng" algn="ctr">
          <a:solidFill>
            <a:schemeClr val="accent5">
              <a:hueOff val="-1843239"/>
              <a:satOff val="-4751"/>
              <a:lumOff val="-32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53544" y="1846037"/>
        <a:ext cx="18772" cy="3754"/>
      </dsp:txXfrm>
    </dsp:sp>
    <dsp:sp modelId="{4C293178-6E04-4260-B92E-5B2EE9EC84B9}">
      <dsp:nvSpPr>
        <dsp:cNvPr id="0" name=""/>
        <dsp:cNvSpPr/>
      </dsp:nvSpPr>
      <dsp:spPr>
        <a:xfrm>
          <a:off x="359905" y="1358194"/>
          <a:ext cx="1632399" cy="979439"/>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Implementation </a:t>
          </a:r>
        </a:p>
      </dsp:txBody>
      <dsp:txXfrm>
        <a:off x="359905" y="1358194"/>
        <a:ext cx="1632399" cy="979439"/>
      </dsp:txXfrm>
    </dsp:sp>
    <dsp:sp modelId="{AF3BA240-7854-4F9A-AC4E-28664644B529}">
      <dsp:nvSpPr>
        <dsp:cNvPr id="0" name=""/>
        <dsp:cNvSpPr/>
      </dsp:nvSpPr>
      <dsp:spPr>
        <a:xfrm>
          <a:off x="3998356" y="1802194"/>
          <a:ext cx="344851" cy="91440"/>
        </a:xfrm>
        <a:custGeom>
          <a:avLst/>
          <a:gdLst/>
          <a:ahLst/>
          <a:cxnLst/>
          <a:rect l="0" t="0" r="0" b="0"/>
          <a:pathLst>
            <a:path>
              <a:moveTo>
                <a:pt x="0" y="45720"/>
              </a:moveTo>
              <a:lnTo>
                <a:pt x="344851" y="45720"/>
              </a:lnTo>
            </a:path>
          </a:pathLst>
        </a:custGeom>
        <a:noFill/>
        <a:ln w="6350" cap="flat" cmpd="sng" algn="ctr">
          <a:solidFill>
            <a:schemeClr val="accent5">
              <a:hueOff val="-2457652"/>
              <a:satOff val="-6334"/>
              <a:lumOff val="-427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1395" y="1846037"/>
        <a:ext cx="18772" cy="3754"/>
      </dsp:txXfrm>
    </dsp:sp>
    <dsp:sp modelId="{09662E65-BA30-4DA8-9249-9227F563FAEF}">
      <dsp:nvSpPr>
        <dsp:cNvPr id="0" name=""/>
        <dsp:cNvSpPr/>
      </dsp:nvSpPr>
      <dsp:spPr>
        <a:xfrm>
          <a:off x="2367756" y="1358194"/>
          <a:ext cx="1632399" cy="979439"/>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Swift code </a:t>
          </a:r>
        </a:p>
      </dsp:txBody>
      <dsp:txXfrm>
        <a:off x="2367756" y="1358194"/>
        <a:ext cx="1632399" cy="979439"/>
      </dsp:txXfrm>
    </dsp:sp>
    <dsp:sp modelId="{56E3C1B5-46A3-4B9F-8B54-3C8DF954E90A}">
      <dsp:nvSpPr>
        <dsp:cNvPr id="0" name=""/>
        <dsp:cNvSpPr/>
      </dsp:nvSpPr>
      <dsp:spPr>
        <a:xfrm>
          <a:off x="1176105" y="2335834"/>
          <a:ext cx="4015702" cy="344851"/>
        </a:xfrm>
        <a:custGeom>
          <a:avLst/>
          <a:gdLst/>
          <a:ahLst/>
          <a:cxnLst/>
          <a:rect l="0" t="0" r="0" b="0"/>
          <a:pathLst>
            <a:path>
              <a:moveTo>
                <a:pt x="4015702" y="0"/>
              </a:moveTo>
              <a:lnTo>
                <a:pt x="4015702" y="189525"/>
              </a:lnTo>
              <a:lnTo>
                <a:pt x="0" y="189525"/>
              </a:lnTo>
              <a:lnTo>
                <a:pt x="0" y="344851"/>
              </a:lnTo>
            </a:path>
          </a:pathLst>
        </a:custGeom>
        <a:noFill/>
        <a:ln w="6350" cap="flat" cmpd="sng" algn="ctr">
          <a:solidFill>
            <a:schemeClr val="accent5">
              <a:hueOff val="-3072065"/>
              <a:satOff val="-7918"/>
              <a:lumOff val="-534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3126" y="2506383"/>
        <a:ext cx="201660" cy="3754"/>
      </dsp:txXfrm>
    </dsp:sp>
    <dsp:sp modelId="{E470D2F3-B69B-40C1-8A97-8A0B3D023315}">
      <dsp:nvSpPr>
        <dsp:cNvPr id="0" name=""/>
        <dsp:cNvSpPr/>
      </dsp:nvSpPr>
      <dsp:spPr>
        <a:xfrm>
          <a:off x="4375608" y="1358194"/>
          <a:ext cx="1632399" cy="979439"/>
        </a:xfrm>
        <a:prstGeom prst="rect">
          <a:avLst/>
        </a:prstGeom>
        <a:solidFill>
          <a:schemeClr val="accent5">
            <a:hueOff val="-2816059"/>
            <a:satOff val="-7258"/>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Firebase ,firestore</a:t>
          </a:r>
        </a:p>
      </dsp:txBody>
      <dsp:txXfrm>
        <a:off x="4375608" y="1358194"/>
        <a:ext cx="1632399" cy="979439"/>
      </dsp:txXfrm>
    </dsp:sp>
    <dsp:sp modelId="{3B564E77-6B19-4705-A482-2C465CC52F40}">
      <dsp:nvSpPr>
        <dsp:cNvPr id="0" name=""/>
        <dsp:cNvSpPr/>
      </dsp:nvSpPr>
      <dsp:spPr>
        <a:xfrm>
          <a:off x="1990504" y="3157086"/>
          <a:ext cx="344851" cy="91440"/>
        </a:xfrm>
        <a:custGeom>
          <a:avLst/>
          <a:gdLst/>
          <a:ahLst/>
          <a:cxnLst/>
          <a:rect l="0" t="0" r="0" b="0"/>
          <a:pathLst>
            <a:path>
              <a:moveTo>
                <a:pt x="0" y="45720"/>
              </a:moveTo>
              <a:lnTo>
                <a:pt x="344851" y="45720"/>
              </a:lnTo>
            </a:path>
          </a:pathLst>
        </a:custGeom>
        <a:noFill/>
        <a:ln w="6350" cap="flat" cmpd="sng" algn="ctr">
          <a:solidFill>
            <a:schemeClr val="accent5">
              <a:hueOff val="-3686478"/>
              <a:satOff val="-9501"/>
              <a:lumOff val="-64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53544" y="3200929"/>
        <a:ext cx="18772" cy="3754"/>
      </dsp:txXfrm>
    </dsp:sp>
    <dsp:sp modelId="{CB076364-E681-4206-BDD0-EBA51579B836}">
      <dsp:nvSpPr>
        <dsp:cNvPr id="0" name=""/>
        <dsp:cNvSpPr/>
      </dsp:nvSpPr>
      <dsp:spPr>
        <a:xfrm>
          <a:off x="359905" y="2713086"/>
          <a:ext cx="1632399" cy="979439"/>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dirty="0"/>
            <a:t>AWS </a:t>
          </a:r>
          <a:r>
            <a:rPr lang="en-US" sz="1700" kern="1200" dirty="0" err="1"/>
            <a:t>lamda</a:t>
          </a:r>
          <a:r>
            <a:rPr lang="en-US" sz="1700" kern="1200" dirty="0"/>
            <a:t> </a:t>
          </a:r>
        </a:p>
      </dsp:txBody>
      <dsp:txXfrm>
        <a:off x="359905" y="2713086"/>
        <a:ext cx="1632399" cy="979439"/>
      </dsp:txXfrm>
    </dsp:sp>
    <dsp:sp modelId="{8759F480-6BCD-48E8-945E-C599AA24DBF5}">
      <dsp:nvSpPr>
        <dsp:cNvPr id="0" name=""/>
        <dsp:cNvSpPr/>
      </dsp:nvSpPr>
      <dsp:spPr>
        <a:xfrm>
          <a:off x="3998356" y="3157086"/>
          <a:ext cx="344851" cy="91440"/>
        </a:xfrm>
        <a:custGeom>
          <a:avLst/>
          <a:gdLst/>
          <a:ahLst/>
          <a:cxnLst/>
          <a:rect l="0" t="0" r="0" b="0"/>
          <a:pathLst>
            <a:path>
              <a:moveTo>
                <a:pt x="0" y="45720"/>
              </a:moveTo>
              <a:lnTo>
                <a:pt x="344851" y="45720"/>
              </a:lnTo>
            </a:path>
          </a:pathLst>
        </a:custGeom>
        <a:noFill/>
        <a:ln w="6350" cap="flat" cmpd="sng" algn="ctr">
          <a:solidFill>
            <a:schemeClr val="accent5">
              <a:hueOff val="-4300891"/>
              <a:satOff val="-11085"/>
              <a:lumOff val="-748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1395" y="3200929"/>
        <a:ext cx="18772" cy="3754"/>
      </dsp:txXfrm>
    </dsp:sp>
    <dsp:sp modelId="{0C80488A-D2F1-4ED5-B1D8-B2DF3A081D6B}">
      <dsp:nvSpPr>
        <dsp:cNvPr id="0" name=""/>
        <dsp:cNvSpPr/>
      </dsp:nvSpPr>
      <dsp:spPr>
        <a:xfrm>
          <a:off x="2367756" y="2713086"/>
          <a:ext cx="1632399" cy="979439"/>
        </a:xfrm>
        <a:prstGeom prst="rect">
          <a:avLst/>
        </a:prstGeom>
        <a:solidFill>
          <a:schemeClr val="accent5">
            <a:hueOff val="-3942483"/>
            <a:satOff val="-10161"/>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VAMSI KRISHNA ANANTHANENI</a:t>
          </a:r>
        </a:p>
      </dsp:txBody>
      <dsp:txXfrm>
        <a:off x="2367756" y="2713086"/>
        <a:ext cx="1632399" cy="979439"/>
      </dsp:txXfrm>
    </dsp:sp>
    <dsp:sp modelId="{F71226F1-1A7D-4E22-B3EE-65B7E7099405}">
      <dsp:nvSpPr>
        <dsp:cNvPr id="0" name=""/>
        <dsp:cNvSpPr/>
      </dsp:nvSpPr>
      <dsp:spPr>
        <a:xfrm>
          <a:off x="1176105" y="3690726"/>
          <a:ext cx="4015702" cy="344851"/>
        </a:xfrm>
        <a:custGeom>
          <a:avLst/>
          <a:gdLst/>
          <a:ahLst/>
          <a:cxnLst/>
          <a:rect l="0" t="0" r="0" b="0"/>
          <a:pathLst>
            <a:path>
              <a:moveTo>
                <a:pt x="4015702" y="0"/>
              </a:moveTo>
              <a:lnTo>
                <a:pt x="4015702" y="189525"/>
              </a:lnTo>
              <a:lnTo>
                <a:pt x="0" y="189525"/>
              </a:lnTo>
              <a:lnTo>
                <a:pt x="0" y="344851"/>
              </a:lnTo>
            </a:path>
          </a:pathLst>
        </a:custGeom>
        <a:noFill/>
        <a:ln w="6350" cap="flat" cmpd="sng" algn="ctr">
          <a:solidFill>
            <a:schemeClr val="accent5">
              <a:hueOff val="-4915304"/>
              <a:satOff val="-12668"/>
              <a:lumOff val="-855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3126" y="3861275"/>
        <a:ext cx="201660" cy="3754"/>
      </dsp:txXfrm>
    </dsp:sp>
    <dsp:sp modelId="{2AFD034A-0013-4219-B087-E3F9A376DE70}">
      <dsp:nvSpPr>
        <dsp:cNvPr id="0" name=""/>
        <dsp:cNvSpPr/>
      </dsp:nvSpPr>
      <dsp:spPr>
        <a:xfrm>
          <a:off x="4375608" y="2713086"/>
          <a:ext cx="1632399" cy="979439"/>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Driver interface</a:t>
          </a:r>
        </a:p>
      </dsp:txBody>
      <dsp:txXfrm>
        <a:off x="4375608" y="2713086"/>
        <a:ext cx="1632399" cy="979439"/>
      </dsp:txXfrm>
    </dsp:sp>
    <dsp:sp modelId="{60168150-E20C-4B23-BFDF-D5CA52CA37D0}">
      <dsp:nvSpPr>
        <dsp:cNvPr id="0" name=""/>
        <dsp:cNvSpPr/>
      </dsp:nvSpPr>
      <dsp:spPr>
        <a:xfrm>
          <a:off x="1990504" y="4511978"/>
          <a:ext cx="344851" cy="91440"/>
        </a:xfrm>
        <a:custGeom>
          <a:avLst/>
          <a:gdLst/>
          <a:ahLst/>
          <a:cxnLst/>
          <a:rect l="0" t="0" r="0" b="0"/>
          <a:pathLst>
            <a:path>
              <a:moveTo>
                <a:pt x="0" y="45720"/>
              </a:moveTo>
              <a:lnTo>
                <a:pt x="344851" y="45720"/>
              </a:lnTo>
            </a:path>
          </a:pathLst>
        </a:custGeom>
        <a:noFill/>
        <a:ln w="6350" cap="flat" cmpd="sng" algn="ctr">
          <a:solidFill>
            <a:schemeClr val="accent5">
              <a:hueOff val="-5529717"/>
              <a:satOff val="-14252"/>
              <a:lumOff val="-96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53544" y="4555820"/>
        <a:ext cx="18772" cy="3754"/>
      </dsp:txXfrm>
    </dsp:sp>
    <dsp:sp modelId="{5F807784-4210-4202-8F8F-9F9C14CECCC3}">
      <dsp:nvSpPr>
        <dsp:cNvPr id="0" name=""/>
        <dsp:cNvSpPr/>
      </dsp:nvSpPr>
      <dsp:spPr>
        <a:xfrm>
          <a:off x="359905" y="4067978"/>
          <a:ext cx="1632399" cy="979439"/>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Design view controllers </a:t>
          </a:r>
        </a:p>
      </dsp:txBody>
      <dsp:txXfrm>
        <a:off x="359905" y="4067978"/>
        <a:ext cx="1632399" cy="979439"/>
      </dsp:txXfrm>
    </dsp:sp>
    <dsp:sp modelId="{F56CD8B0-E12D-4F9C-8DC4-DEA803F6B8F4}">
      <dsp:nvSpPr>
        <dsp:cNvPr id="0" name=""/>
        <dsp:cNvSpPr/>
      </dsp:nvSpPr>
      <dsp:spPr>
        <a:xfrm>
          <a:off x="3998356" y="4511978"/>
          <a:ext cx="344851" cy="91440"/>
        </a:xfrm>
        <a:custGeom>
          <a:avLst/>
          <a:gdLst/>
          <a:ahLst/>
          <a:cxnLst/>
          <a:rect l="0" t="0" r="0" b="0"/>
          <a:pathLst>
            <a:path>
              <a:moveTo>
                <a:pt x="0" y="45720"/>
              </a:moveTo>
              <a:lnTo>
                <a:pt x="344851" y="45720"/>
              </a:lnTo>
            </a:path>
          </a:pathLst>
        </a:custGeom>
        <a:noFill/>
        <a:ln w="6350" cap="flat" cmpd="sng" algn="ctr">
          <a:solidFill>
            <a:schemeClr val="accent5">
              <a:hueOff val="-6144130"/>
              <a:satOff val="-15835"/>
              <a:lumOff val="-106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1395" y="4555820"/>
        <a:ext cx="18772" cy="3754"/>
      </dsp:txXfrm>
    </dsp:sp>
    <dsp:sp modelId="{B98BA56B-FFD5-4DED-B1F9-05C848A02E3F}">
      <dsp:nvSpPr>
        <dsp:cNvPr id="0" name=""/>
        <dsp:cNvSpPr/>
      </dsp:nvSpPr>
      <dsp:spPr>
        <a:xfrm>
          <a:off x="2367756" y="4067978"/>
          <a:ext cx="1632399" cy="979439"/>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Implementation </a:t>
          </a:r>
        </a:p>
      </dsp:txBody>
      <dsp:txXfrm>
        <a:off x="2367756" y="4067978"/>
        <a:ext cx="1632399" cy="979439"/>
      </dsp:txXfrm>
    </dsp:sp>
    <dsp:sp modelId="{5D1DFF90-A9D0-4C6A-BF27-BAB2F590B45A}">
      <dsp:nvSpPr>
        <dsp:cNvPr id="0" name=""/>
        <dsp:cNvSpPr/>
      </dsp:nvSpPr>
      <dsp:spPr>
        <a:xfrm>
          <a:off x="1176105" y="5045618"/>
          <a:ext cx="4015702" cy="344851"/>
        </a:xfrm>
        <a:custGeom>
          <a:avLst/>
          <a:gdLst/>
          <a:ahLst/>
          <a:cxnLst/>
          <a:rect l="0" t="0" r="0" b="0"/>
          <a:pathLst>
            <a:path>
              <a:moveTo>
                <a:pt x="4015702" y="0"/>
              </a:moveTo>
              <a:lnTo>
                <a:pt x="4015702" y="189525"/>
              </a:lnTo>
              <a:lnTo>
                <a:pt x="0" y="189525"/>
              </a:lnTo>
              <a:lnTo>
                <a:pt x="0" y="344851"/>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3126" y="5216166"/>
        <a:ext cx="201660" cy="3754"/>
      </dsp:txXfrm>
    </dsp:sp>
    <dsp:sp modelId="{B1B02F7D-85C7-453E-A5B2-A151936F62BA}">
      <dsp:nvSpPr>
        <dsp:cNvPr id="0" name=""/>
        <dsp:cNvSpPr/>
      </dsp:nvSpPr>
      <dsp:spPr>
        <a:xfrm>
          <a:off x="4375608" y="4067978"/>
          <a:ext cx="1632399" cy="979439"/>
        </a:xfrm>
        <a:prstGeom prst="rect">
          <a:avLst/>
        </a:prstGeom>
        <a:solidFill>
          <a:schemeClr val="accent5">
            <a:hueOff val="-6195331"/>
            <a:satOff val="-15967"/>
            <a:lumOff val="-10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Swift code </a:t>
          </a:r>
        </a:p>
      </dsp:txBody>
      <dsp:txXfrm>
        <a:off x="4375608" y="4067978"/>
        <a:ext cx="1632399" cy="979439"/>
      </dsp:txXfrm>
    </dsp:sp>
    <dsp:sp modelId="{BFC380CC-CC44-43B5-A6F2-7A57E3510BBD}">
      <dsp:nvSpPr>
        <dsp:cNvPr id="0" name=""/>
        <dsp:cNvSpPr/>
      </dsp:nvSpPr>
      <dsp:spPr>
        <a:xfrm>
          <a:off x="359905" y="5422869"/>
          <a:ext cx="1632399" cy="97943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89" tIns="83962" rIns="79989" bIns="83962" numCol="1" spcCol="1270" anchor="ctr" anchorCtr="0">
          <a:noAutofit/>
        </a:bodyPr>
        <a:lstStyle/>
        <a:p>
          <a:pPr marL="0" lvl="0" indent="0" algn="ctr" defTabSz="755650">
            <a:lnSpc>
              <a:spcPct val="90000"/>
            </a:lnSpc>
            <a:spcBef>
              <a:spcPct val="0"/>
            </a:spcBef>
            <a:spcAft>
              <a:spcPct val="35000"/>
            </a:spcAft>
            <a:buNone/>
          </a:pPr>
          <a:r>
            <a:rPr lang="en-US" sz="1700" kern="1200"/>
            <a:t>Firebase ,firestore</a:t>
          </a:r>
        </a:p>
      </dsp:txBody>
      <dsp:txXfrm>
        <a:off x="359905" y="5422869"/>
        <a:ext cx="1632399" cy="97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1736-9DDB-E999-9786-E14805183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033853-1BD5-9A6A-9438-D81F037C11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0C972B-1FC6-7AD9-E38D-EC373F97D7A4}"/>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5" name="Footer Placeholder 4">
            <a:extLst>
              <a:ext uri="{FF2B5EF4-FFF2-40B4-BE49-F238E27FC236}">
                <a16:creationId xmlns:a16="http://schemas.microsoft.com/office/drawing/2014/main" id="{B889CEEE-5A92-0287-6DB3-784C97E63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B9FF7-78BF-F00A-5415-0EB56C3377BC}"/>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317503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B3E0-5FDE-CB19-4CFC-A94027DC46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B691FB-C6DA-4DB8-8186-0CAE25976D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6F0A6-9F64-1AB3-5397-C39F26027F89}"/>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5" name="Footer Placeholder 4">
            <a:extLst>
              <a:ext uri="{FF2B5EF4-FFF2-40B4-BE49-F238E27FC236}">
                <a16:creationId xmlns:a16="http://schemas.microsoft.com/office/drawing/2014/main" id="{7EAAEF2E-D5EA-9B0D-DDE1-EDE17150F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24118-D550-69C3-B9CC-1EC471ADB98F}"/>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390508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58030-A4FF-E095-1015-4A223E3549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BDEEDE-DEAB-06C6-89B6-910CCD8CD7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C2CB3-C967-6D35-116A-8473ECABE4EF}"/>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5" name="Footer Placeholder 4">
            <a:extLst>
              <a:ext uri="{FF2B5EF4-FFF2-40B4-BE49-F238E27FC236}">
                <a16:creationId xmlns:a16="http://schemas.microsoft.com/office/drawing/2014/main" id="{A2808897-AC55-248D-F5D1-28C0240F8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6A112-5339-748F-7747-A7E6498F7B3F}"/>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186488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C1AA-B020-9F49-EED7-6635BB4CB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86084-C9C5-DA66-D3CD-15FA39BCA9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A6F5E-730F-038C-9AB3-CD2C42490E6F}"/>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5" name="Footer Placeholder 4">
            <a:extLst>
              <a:ext uri="{FF2B5EF4-FFF2-40B4-BE49-F238E27FC236}">
                <a16:creationId xmlns:a16="http://schemas.microsoft.com/office/drawing/2014/main" id="{4BC15C0F-775C-B96E-0C39-0B6C03F28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E2196-AC16-BF2F-1290-25A584624796}"/>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153073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AD41-8C53-E479-4016-4E81D6E46F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47EB43-2AA6-70CA-0B42-AF406E7FB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A4119-0CF8-506C-8335-F91BAF3E43D0}"/>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5" name="Footer Placeholder 4">
            <a:extLst>
              <a:ext uri="{FF2B5EF4-FFF2-40B4-BE49-F238E27FC236}">
                <a16:creationId xmlns:a16="http://schemas.microsoft.com/office/drawing/2014/main" id="{957FE66B-1285-ACC0-FED4-AFC74CF0A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027CF-4B87-AFDE-2F49-B51EF3E30E1F}"/>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300727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9E0D-3149-42C3-A7EF-6C9DD72D2A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88952A-C4CE-7D12-483D-12CF3D2B9C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0D00A5-C312-60E8-3743-CCDB72BACC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0EED9C-5CBA-10C0-85C8-898E1251D4B3}"/>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6" name="Footer Placeholder 5">
            <a:extLst>
              <a:ext uri="{FF2B5EF4-FFF2-40B4-BE49-F238E27FC236}">
                <a16:creationId xmlns:a16="http://schemas.microsoft.com/office/drawing/2014/main" id="{5A5AB440-B77E-734D-937F-B4ED2093B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2E197-37D0-BC69-DA27-188FED4566E9}"/>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315918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DB6E-C2CE-8159-54B3-4BD297CFA5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A0B087-F2A8-F00E-565D-A46AF9F66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1A53B-6EA6-791D-9DB4-F46BD56DDC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2F212-8427-6814-4811-F03789EC6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1C86B4-9A46-390D-8469-8C3321F46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0F84B-50D5-BF9F-D9F6-D614EB6CC2A8}"/>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8" name="Footer Placeholder 7">
            <a:extLst>
              <a:ext uri="{FF2B5EF4-FFF2-40B4-BE49-F238E27FC236}">
                <a16:creationId xmlns:a16="http://schemas.microsoft.com/office/drawing/2014/main" id="{5565E542-517E-1FD7-F1E3-028367307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8DAE42-A407-6BA5-5B86-1A4096971E0F}"/>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420485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3F0D-6478-5698-6837-D39AC9E662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6323E7-EA69-A915-E4D7-D1600919FC9B}"/>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4" name="Footer Placeholder 3">
            <a:extLst>
              <a:ext uri="{FF2B5EF4-FFF2-40B4-BE49-F238E27FC236}">
                <a16:creationId xmlns:a16="http://schemas.microsoft.com/office/drawing/2014/main" id="{28C5350E-A03C-CB47-DCC4-F799B08F4E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C6A3C3-1115-9171-4BBA-B36E8E19BCF7}"/>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7291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FA3138-4995-C0BB-742C-E7EB7E554FB6}"/>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3" name="Footer Placeholder 2">
            <a:extLst>
              <a:ext uri="{FF2B5EF4-FFF2-40B4-BE49-F238E27FC236}">
                <a16:creationId xmlns:a16="http://schemas.microsoft.com/office/drawing/2014/main" id="{680EADEB-DEC4-F9AC-F32E-40773169E6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6F6D1B-EF41-36B8-D1BF-E0A28A797E4D}"/>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179262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CDB-2234-E2FB-C9A1-2A287F2A7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1E4900-2DB1-5801-0BF8-61562B2A1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F950F4-7679-BDDE-D81B-D9E36A36F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F485F-D71E-CF8C-3F87-C0241E0A5D4D}"/>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6" name="Footer Placeholder 5">
            <a:extLst>
              <a:ext uri="{FF2B5EF4-FFF2-40B4-BE49-F238E27FC236}">
                <a16:creationId xmlns:a16="http://schemas.microsoft.com/office/drawing/2014/main" id="{4EF9BD2C-AF8B-0698-DA1E-2A36571CB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6CBA6-2A70-BF55-4021-2B1D5D7E04DB}"/>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4392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9E2C-688B-5034-4CDB-1F97F7B66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96DCE9-CCDE-291F-9DD6-D374C2027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97DB1E-8690-F592-365B-21EA787B8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41AFA-7F6D-EBEA-4BBF-3DD6FE798A42}"/>
              </a:ext>
            </a:extLst>
          </p:cNvPr>
          <p:cNvSpPr>
            <a:spLocks noGrp="1"/>
          </p:cNvSpPr>
          <p:nvPr>
            <p:ph type="dt" sz="half" idx="10"/>
          </p:nvPr>
        </p:nvSpPr>
        <p:spPr/>
        <p:txBody>
          <a:bodyPr/>
          <a:lstStyle/>
          <a:p>
            <a:fld id="{BFFB0B06-CB37-4C3F-94D0-9F9F87DC2903}" type="datetimeFigureOut">
              <a:rPr lang="en-US" smtClean="0"/>
              <a:t>6/12/2023</a:t>
            </a:fld>
            <a:endParaRPr lang="en-US"/>
          </a:p>
        </p:txBody>
      </p:sp>
      <p:sp>
        <p:nvSpPr>
          <p:cNvPr id="6" name="Footer Placeholder 5">
            <a:extLst>
              <a:ext uri="{FF2B5EF4-FFF2-40B4-BE49-F238E27FC236}">
                <a16:creationId xmlns:a16="http://schemas.microsoft.com/office/drawing/2014/main" id="{E5954F0D-8735-8B2D-AC9C-923E65978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6C801-BF2F-D7D9-713F-DA0B8C680B07}"/>
              </a:ext>
            </a:extLst>
          </p:cNvPr>
          <p:cNvSpPr>
            <a:spLocks noGrp="1"/>
          </p:cNvSpPr>
          <p:nvPr>
            <p:ph type="sldNum" sz="quarter" idx="12"/>
          </p:nvPr>
        </p:nvSpPr>
        <p:spPr/>
        <p:txBody>
          <a:bodyPr/>
          <a:lstStyle/>
          <a:p>
            <a:fld id="{6A5C0C60-8275-43AC-96CE-B8843139653B}" type="slidenum">
              <a:rPr lang="en-US" smtClean="0"/>
              <a:t>‹#›</a:t>
            </a:fld>
            <a:endParaRPr lang="en-US"/>
          </a:p>
        </p:txBody>
      </p:sp>
    </p:spTree>
    <p:extLst>
      <p:ext uri="{BB962C8B-B14F-4D97-AF65-F5344CB8AC3E}">
        <p14:creationId xmlns:p14="http://schemas.microsoft.com/office/powerpoint/2010/main" val="227128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886DB-E453-33E6-4301-8F8FF51BCB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43FBFB-6DC8-793A-6E7F-0892290B4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292F0-1199-C2CC-F630-8B7094805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B0B06-CB37-4C3F-94D0-9F9F87DC2903}" type="datetimeFigureOut">
              <a:rPr lang="en-US" smtClean="0"/>
              <a:t>6/12/2023</a:t>
            </a:fld>
            <a:endParaRPr lang="en-US"/>
          </a:p>
        </p:txBody>
      </p:sp>
      <p:sp>
        <p:nvSpPr>
          <p:cNvPr id="5" name="Footer Placeholder 4">
            <a:extLst>
              <a:ext uri="{FF2B5EF4-FFF2-40B4-BE49-F238E27FC236}">
                <a16:creationId xmlns:a16="http://schemas.microsoft.com/office/drawing/2014/main" id="{DBC58F35-F3EA-01E7-715A-FAA31B777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866DA5-3EC1-BB7B-9EA4-287AACF1C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C0C60-8275-43AC-96CE-B8843139653B}" type="slidenum">
              <a:rPr lang="en-US" smtClean="0"/>
              <a:t>‹#›</a:t>
            </a:fld>
            <a:endParaRPr lang="en-US"/>
          </a:p>
        </p:txBody>
      </p:sp>
    </p:spTree>
    <p:extLst>
      <p:ext uri="{BB962C8B-B14F-4D97-AF65-F5344CB8AC3E}">
        <p14:creationId xmlns:p14="http://schemas.microsoft.com/office/powerpoint/2010/main" val="3173551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gle/u5Gj3czDMNVZFiN66"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50AD813-E797-1968-D77F-E0EB74B848D8}"/>
              </a:ext>
            </a:extLst>
          </p:cNvPr>
          <p:cNvPicPr>
            <a:picLocks noChangeAspect="1"/>
          </p:cNvPicPr>
          <p:nvPr/>
        </p:nvPicPr>
        <p:blipFill rotWithShape="1">
          <a:blip r:embed="rId2">
            <a:extLst>
              <a:ext uri="{28A0092B-C50C-407E-A947-70E740481C1C}">
                <a14:useLocalDpi xmlns:a14="http://schemas.microsoft.com/office/drawing/2010/main" val="0"/>
              </a:ext>
            </a:extLst>
          </a:blip>
          <a:srcRect t="9871" b="5860"/>
          <a:stretch/>
        </p:blipFill>
        <p:spPr>
          <a:xfrm>
            <a:off x="-3047" y="10"/>
            <a:ext cx="12191999" cy="6857990"/>
          </a:xfrm>
          <a:prstGeom prst="rect">
            <a:avLst/>
          </a:prstGeom>
        </p:spPr>
      </p:pic>
      <p:sp>
        <p:nvSpPr>
          <p:cNvPr id="64" name="Rectangle 6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6C3DB-E2D1-C6D7-6A99-B67401CCC2F0}"/>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3600" b="1">
                <a:solidFill>
                  <a:srgbClr val="FFFFFF"/>
                </a:solidFill>
                <a:effectLst/>
                <a:latin typeface="Times New Roman" panose="02020603050405020304" pitchFamily="18" charset="0"/>
                <a:ea typeface="Times New Roman" panose="02020603050405020304" pitchFamily="18" charset="0"/>
              </a:rPr>
              <a:t>LearnDrive</a:t>
            </a:r>
            <a:br>
              <a:rPr lang="en-US" sz="3600" b="1">
                <a:solidFill>
                  <a:srgbClr val="FFFFFF"/>
                </a:solidFill>
                <a:effectLst/>
                <a:latin typeface="Times New Roman" panose="02020603050405020304" pitchFamily="18" charset="0"/>
                <a:ea typeface="Times New Roman" panose="02020603050405020304" pitchFamily="18" charset="0"/>
              </a:rPr>
            </a:br>
            <a:br>
              <a:rPr lang="en-US" sz="3600" b="1">
                <a:solidFill>
                  <a:srgbClr val="FFFFFF"/>
                </a:solidFill>
                <a:effectLst/>
                <a:latin typeface="Times New Roman" panose="02020603050405020304" pitchFamily="18" charset="0"/>
                <a:ea typeface="Times New Roman" panose="02020603050405020304" pitchFamily="18" charset="0"/>
              </a:rPr>
            </a:br>
            <a:br>
              <a:rPr lang="en-US" sz="3600" b="1">
                <a:solidFill>
                  <a:srgbClr val="FFFFFF"/>
                </a:solidFill>
                <a:effectLst/>
                <a:latin typeface="Times New Roman" panose="02020603050405020304" pitchFamily="18" charset="0"/>
                <a:ea typeface="Times New Roman" panose="02020603050405020304" pitchFamily="18" charset="0"/>
              </a:rPr>
            </a:br>
            <a:r>
              <a:rPr lang="en-US" sz="3600" b="1">
                <a:solidFill>
                  <a:srgbClr val="FFFFFF"/>
                </a:solidFill>
                <a:effectLst/>
                <a:latin typeface="Times New Roman" panose="02020603050405020304" pitchFamily="18" charset="0"/>
                <a:ea typeface="Times New Roman" panose="02020603050405020304" pitchFamily="18" charset="0"/>
              </a:rPr>
              <a:t>										ADVISOR</a:t>
            </a:r>
            <a:br>
              <a:rPr lang="en-US" sz="3600" b="1">
                <a:solidFill>
                  <a:srgbClr val="FFFFFF"/>
                </a:solidFill>
                <a:effectLst/>
                <a:latin typeface="Times New Roman" panose="02020603050405020304" pitchFamily="18" charset="0"/>
                <a:ea typeface="Times New Roman" panose="02020603050405020304" pitchFamily="18" charset="0"/>
              </a:rPr>
            </a:br>
            <a:r>
              <a:rPr lang="en-US" sz="3600" b="1">
                <a:solidFill>
                  <a:srgbClr val="FFFFFF"/>
                </a:solidFill>
                <a:effectLst/>
                <a:latin typeface="Times New Roman" panose="02020603050405020304" pitchFamily="18" charset="0"/>
                <a:ea typeface="Times New Roman" panose="02020603050405020304" pitchFamily="18" charset="0"/>
              </a:rPr>
              <a:t>										Mariam Manakkadu, Sheheeda</a:t>
            </a:r>
            <a:endParaRPr lang="en-US" sz="3600">
              <a:solidFill>
                <a:srgbClr val="FFFFFF"/>
              </a:solidFill>
            </a:endParaRPr>
          </a:p>
        </p:txBody>
      </p:sp>
    </p:spTree>
    <p:extLst>
      <p:ext uri="{BB962C8B-B14F-4D97-AF65-F5344CB8AC3E}">
        <p14:creationId xmlns:p14="http://schemas.microsoft.com/office/powerpoint/2010/main" val="270605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13DD9-2559-5775-F5C8-F6C3E57ED326}"/>
              </a:ext>
            </a:extLst>
          </p:cNvPr>
          <p:cNvSpPr>
            <a:spLocks noGrp="1"/>
          </p:cNvSpPr>
          <p:nvPr>
            <p:ph type="title"/>
          </p:nvPr>
        </p:nvSpPr>
        <p:spPr>
          <a:xfrm>
            <a:off x="4654296" y="329184"/>
            <a:ext cx="6894576" cy="1783080"/>
          </a:xfrm>
        </p:spPr>
        <p:txBody>
          <a:bodyPr anchor="b">
            <a:normAutofit/>
          </a:bodyPr>
          <a:lstStyle/>
          <a:p>
            <a:r>
              <a:rPr lang="en-US" sz="5400" b="1" u="sng" dirty="0">
                <a:effectLst/>
                <a:latin typeface="Times New Roman" panose="02020603050405020304" pitchFamily="18" charset="0"/>
                <a:ea typeface="Times New Roman" panose="02020603050405020304" pitchFamily="18" charset="0"/>
                <a:cs typeface="Times New Roman" panose="02020603050405020304" pitchFamily="18" charset="0"/>
              </a:rPr>
              <a:t>Methodology</a:t>
            </a:r>
            <a:br>
              <a:rPr lang="en-US" sz="5400" dirty="0">
                <a:effectLst/>
                <a:latin typeface="Tahoma" panose="020B0604030504040204" pitchFamily="34" charset="0"/>
                <a:ea typeface="Times New Roman" panose="02020603050405020304" pitchFamily="18" charset="0"/>
                <a:cs typeface="Times New Roman" panose="02020603050405020304" pitchFamily="18" charset="0"/>
              </a:rPr>
            </a:br>
            <a:endParaRPr lang="en-US" sz="5400" dirty="0"/>
          </a:p>
        </p:txBody>
      </p:sp>
      <p:pic>
        <p:nvPicPr>
          <p:cNvPr id="21" name="Picture 20" descr="Many question marks on black background">
            <a:extLst>
              <a:ext uri="{FF2B5EF4-FFF2-40B4-BE49-F238E27FC236}">
                <a16:creationId xmlns:a16="http://schemas.microsoft.com/office/drawing/2014/main" id="{D75BB17D-9628-3027-4A21-B3D01FBEBBD4}"/>
              </a:ext>
            </a:extLst>
          </p:cNvPr>
          <p:cNvPicPr>
            <a:picLocks noChangeAspect="1"/>
          </p:cNvPicPr>
          <p:nvPr/>
        </p:nvPicPr>
        <p:blipFill rotWithShape="1">
          <a:blip r:embed="rId2"/>
          <a:srcRect l="63144" r="81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DE571E3E-60F5-A329-FDFE-F28D8AFD9E7D}"/>
              </a:ext>
            </a:extLst>
          </p:cNvPr>
          <p:cNvSpPr>
            <a:spLocks noGrp="1"/>
          </p:cNvSpPr>
          <p:nvPr>
            <p:ph idx="1"/>
          </p:nvPr>
        </p:nvSpPr>
        <p:spPr>
          <a:xfrm>
            <a:off x="4654296" y="2706624"/>
            <a:ext cx="6894576" cy="3483864"/>
          </a:xfrm>
        </p:spPr>
        <p:txBody>
          <a:bodyPr>
            <a:normAutofit/>
          </a:bodyPr>
          <a:lstStyle/>
          <a:p>
            <a:pPr marL="0" marR="0" indent="0">
              <a:spcBef>
                <a:spcPts val="0"/>
              </a:spcBef>
              <a:spcAft>
                <a:spcPts val="0"/>
              </a:spcAft>
              <a:buNone/>
            </a:pP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b="1" u="sng">
                <a:effectLst/>
                <a:latin typeface="Times New Roman" panose="02020603050405020304" pitchFamily="18" charset="0"/>
                <a:ea typeface="Times New Roman" panose="02020603050405020304" pitchFamily="18" charset="0"/>
                <a:cs typeface="Times New Roman" panose="02020603050405020304" pitchFamily="18" charset="0"/>
              </a:rPr>
              <a:t>PLANNING-</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We using the quantitative methologly-here the questionaries link- </a:t>
            </a:r>
            <a:r>
              <a:rPr lang="en-US" sz="1200" u="sng">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https://forms.gle/u5Gj3czDMNVZFiN66</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Population – Smartphone users between 18-30 age people.</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Sample size- We have to collecte all reposenses from smartphone users . </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We have conducted the survey of the sample of 80 responses for analysis.</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Instrument- we are using questionaries as a instrument to send users and get responses.</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As per the responses we are planning to design an app to solve this problem that makes to users easy to book a driving tutor.</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b="1" u="sng">
                <a:effectLst/>
                <a:latin typeface="Times New Roman" panose="02020603050405020304" pitchFamily="18" charset="0"/>
                <a:ea typeface="Times New Roman" panose="02020603050405020304" pitchFamily="18" charset="0"/>
                <a:cs typeface="Times New Roman" panose="02020603050405020304" pitchFamily="18" charset="0"/>
              </a:rPr>
              <a:t>Design-</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Creating a booking a tutor feature and two interfaces login as a user and login as a driver </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Select options like level of driving need basic, medium and advance.</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Sheduling a time to conivence user and driver</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b="1" u="sng">
                <a:effectLst/>
                <a:latin typeface="Times New Roman" panose="02020603050405020304" pitchFamily="18" charset="0"/>
                <a:ea typeface="Times New Roman" panose="02020603050405020304" pitchFamily="18" charset="0"/>
                <a:cs typeface="Times New Roman" panose="02020603050405020304" pitchFamily="18" charset="0"/>
              </a:rPr>
              <a:t>Techniques:</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Creating an ios application to solve this problem using swift and tool xcode design and firebase, Node js</a:t>
            </a:r>
            <a:endParaRPr lang="en-US" sz="1200">
              <a:effectLst/>
              <a:latin typeface="Tahoma" panose="020B0604030504040204" pitchFamily="34" charset="0"/>
              <a:ea typeface="Times New Roman" panose="02020603050405020304" pitchFamily="18" charset="0"/>
              <a:cs typeface="Times New Roman" panose="02020603050405020304" pitchFamily="18" charset="0"/>
            </a:endParaRPr>
          </a:p>
          <a:p>
            <a:endParaRPr lang="en-US" sz="1200"/>
          </a:p>
        </p:txBody>
      </p:sp>
    </p:spTree>
    <p:extLst>
      <p:ext uri="{BB962C8B-B14F-4D97-AF65-F5344CB8AC3E}">
        <p14:creationId xmlns:p14="http://schemas.microsoft.com/office/powerpoint/2010/main" val="50574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F4ED5-5797-FE11-25F4-48B7D56B7C39}"/>
              </a:ext>
            </a:extLst>
          </p:cNvPr>
          <p:cNvSpPr>
            <a:spLocks noGrp="1"/>
          </p:cNvSpPr>
          <p:nvPr>
            <p:ph type="title"/>
          </p:nvPr>
        </p:nvSpPr>
        <p:spPr>
          <a:xfrm>
            <a:off x="586478" y="1683756"/>
            <a:ext cx="3115265" cy="2396359"/>
          </a:xfrm>
        </p:spPr>
        <p:txBody>
          <a:bodyPr anchor="b">
            <a:normAutofit/>
          </a:bodyPr>
          <a:lstStyle/>
          <a:p>
            <a:pPr algn="r"/>
            <a:r>
              <a:rPr lang="en-US" sz="3700" b="1" u="sng">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Technical Requirements</a:t>
            </a:r>
            <a:r>
              <a:rPr lang="en-US" sz="37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37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700">
              <a:solidFill>
                <a:srgbClr val="FFFFFF"/>
              </a:solidFill>
            </a:endParaRPr>
          </a:p>
        </p:txBody>
      </p:sp>
      <p:graphicFrame>
        <p:nvGraphicFramePr>
          <p:cNvPr id="18" name="Content Placeholder 2">
            <a:extLst>
              <a:ext uri="{FF2B5EF4-FFF2-40B4-BE49-F238E27FC236}">
                <a16:creationId xmlns:a16="http://schemas.microsoft.com/office/drawing/2014/main" id="{D258F792-F310-392A-36A4-686E57695BA0}"/>
              </a:ext>
            </a:extLst>
          </p:cNvPr>
          <p:cNvGraphicFramePr>
            <a:graphicFrameLocks noGrp="1"/>
          </p:cNvGraphicFramePr>
          <p:nvPr>
            <p:ph idx="1"/>
            <p:extLst>
              <p:ext uri="{D42A27DB-BD31-4B8C-83A1-F6EECF244321}">
                <p14:modId xmlns:p14="http://schemas.microsoft.com/office/powerpoint/2010/main" val="210381709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45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6CE2D7E-F70F-DEBE-4EA7-6672C08A70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467" y="1316145"/>
            <a:ext cx="10905066" cy="4225709"/>
          </a:xfrm>
          <a:prstGeom prst="rect">
            <a:avLst/>
          </a:prstGeom>
        </p:spPr>
      </p:pic>
    </p:spTree>
    <p:extLst>
      <p:ext uri="{BB962C8B-B14F-4D97-AF65-F5344CB8AC3E}">
        <p14:creationId xmlns:p14="http://schemas.microsoft.com/office/powerpoint/2010/main" val="346669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7D81A41F-EF68-D2A7-D950-3EC6321DA6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36" name="Freeform: Shape 35">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38"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A70460-8C23-217E-9321-4B12BB1DF091}"/>
              </a:ext>
            </a:extLst>
          </p:cNvPr>
          <p:cNvSpPr>
            <a:spLocks noGrp="1"/>
          </p:cNvSpPr>
          <p:nvPr>
            <p:ph idx="1"/>
          </p:nvPr>
        </p:nvSpPr>
        <p:spPr>
          <a:xfrm>
            <a:off x="5759354" y="2798064"/>
            <a:ext cx="5461095" cy="3417611"/>
          </a:xfrm>
        </p:spPr>
        <p:txBody>
          <a:bodyPr anchor="t">
            <a:normAutofit/>
          </a:bodyPr>
          <a:lstStyle/>
          <a:p>
            <a:pPr marL="0" marR="0">
              <a:spcBef>
                <a:spcPts val="0"/>
              </a:spcBef>
              <a:spcAft>
                <a:spcPts val="800"/>
              </a:spcAft>
            </a:pPr>
            <a:r>
              <a:rPr lang="en-US" sz="1700" b="1" u="sng">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Firebase  </a:t>
            </a:r>
            <a:r>
              <a:rPr lang="en-US" sz="1700" b="1" u="sng">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700" b="1" u="sng">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7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700">
                <a:solidFill>
                  <a:srgbClr val="FFFFFF"/>
                </a:solidFill>
                <a:effectLst/>
                <a:latin typeface="Times New Roman" panose="02020603050405020304" pitchFamily="18" charset="0"/>
                <a:ea typeface="Times New Roman" panose="02020603050405020304" pitchFamily="18" charset="0"/>
              </a:rPr>
              <a:t>Firebase is a mobile and web application development platform, which provides a wide range of backend services to developers. It is a cloud-based service that enables developers to build, test, and deploy applications</a:t>
            </a:r>
          </a:p>
          <a:p>
            <a:pPr marL="0" marR="0">
              <a:spcBef>
                <a:spcPts val="0"/>
              </a:spcBef>
              <a:spcAft>
                <a:spcPts val="800"/>
              </a:spcAft>
            </a:pPr>
            <a:r>
              <a:rPr lang="en-US" sz="1700" b="1" u="sng">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AWS Lambda - </a:t>
            </a:r>
            <a:endParaRPr lang="en-US" sz="17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700">
                <a:solidFill>
                  <a:srgbClr val="FFFFFF"/>
                </a:solidFill>
                <a:effectLst/>
                <a:latin typeface="Times New Roman" panose="02020603050405020304" pitchFamily="18" charset="0"/>
                <a:ea typeface="Times New Roman" panose="02020603050405020304" pitchFamily="18" charset="0"/>
              </a:rPr>
              <a:t>AWS Lambda is a serverless computing service offered by Amazon Web Services (AWS) that allows developers to run code in response to specific events or triggers without having to provision or manage any servers. </a:t>
            </a:r>
            <a:endParaRPr lang="en-US" sz="1700">
              <a:solidFill>
                <a:srgbClr val="FFFFFF"/>
              </a:solidFill>
            </a:endParaRPr>
          </a:p>
        </p:txBody>
      </p:sp>
    </p:spTree>
    <p:extLst>
      <p:ext uri="{BB962C8B-B14F-4D97-AF65-F5344CB8AC3E}">
        <p14:creationId xmlns:p14="http://schemas.microsoft.com/office/powerpoint/2010/main" val="138124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F326EA4-124A-C5E7-07DA-E30CB37A5787}"/>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8DA036-8C57-A1AF-F82A-FB72F80B2211}"/>
              </a:ext>
            </a:extLst>
          </p:cNvPr>
          <p:cNvSpPr>
            <a:spLocks noGrp="1"/>
          </p:cNvSpPr>
          <p:nvPr>
            <p:ph idx="1"/>
          </p:nvPr>
        </p:nvSpPr>
        <p:spPr>
          <a:xfrm>
            <a:off x="7531610" y="2434201"/>
            <a:ext cx="3822189" cy="3742762"/>
          </a:xfrm>
        </p:spPr>
        <p:txBody>
          <a:bodyPr>
            <a:normAutofit/>
          </a:bodyPr>
          <a:lstStyle/>
          <a:p>
            <a:pPr marL="0" marR="0">
              <a:spcBef>
                <a:spcPts val="0"/>
              </a:spcBef>
              <a:spcAft>
                <a:spcPts val="800"/>
              </a:spcAft>
            </a:pPr>
            <a:r>
              <a:rPr lang="en-US" sz="1900" b="1" u="sng" dirty="0">
                <a:effectLst/>
                <a:latin typeface="Times New Roman" panose="02020603050405020304" pitchFamily="18" charset="0"/>
                <a:ea typeface="Times New Roman" panose="02020603050405020304" pitchFamily="18" charset="0"/>
                <a:cs typeface="Times New Roman" panose="02020603050405020304" pitchFamily="18" charset="0"/>
              </a:rPr>
              <a:t>X Code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Xcode is an integrated development environment (IDE) for developing software applications for Apple's platforms, including iOS, macOS, type OS, and Watch OS. It is a powerful tool for developing apps, and it is the primary tool used by iOS developers. Xcode has been designed to provide developers with all the necessary tools for creating iOS applications, from coding and debugging to testing and publishing.</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p>
        </p:txBody>
      </p:sp>
    </p:spTree>
    <p:extLst>
      <p:ext uri="{BB962C8B-B14F-4D97-AF65-F5344CB8AC3E}">
        <p14:creationId xmlns:p14="http://schemas.microsoft.com/office/powerpoint/2010/main" val="137972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2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PU with binary numbers and blueprint">
            <a:extLst>
              <a:ext uri="{FF2B5EF4-FFF2-40B4-BE49-F238E27FC236}">
                <a16:creationId xmlns:a16="http://schemas.microsoft.com/office/drawing/2014/main" id="{E97134AA-4573-EB27-4451-AFA5E9F2F9CF}"/>
              </a:ext>
            </a:extLst>
          </p:cNvPr>
          <p:cNvPicPr>
            <a:picLocks noChangeAspect="1"/>
          </p:cNvPicPr>
          <p:nvPr/>
        </p:nvPicPr>
        <p:blipFill rotWithShape="1">
          <a:blip r:embed="rId2"/>
          <a:srcRect l="35259" r="30321"/>
          <a:stretch/>
        </p:blipFill>
        <p:spPr>
          <a:xfrm>
            <a:off x="1358429" y="511293"/>
            <a:ext cx="3466886"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A0825D13-C41F-0783-9E32-EA65DCEC3496}"/>
              </a:ext>
            </a:extLst>
          </p:cNvPr>
          <p:cNvSpPr>
            <a:spLocks noGrp="1"/>
          </p:cNvSpPr>
          <p:nvPr>
            <p:ph idx="1"/>
          </p:nvPr>
        </p:nvSpPr>
        <p:spPr>
          <a:xfrm>
            <a:off x="5894962" y="718457"/>
            <a:ext cx="5458838" cy="5458506"/>
          </a:xfrm>
        </p:spPr>
        <p:txBody>
          <a:bodyPr>
            <a:normAutofit/>
          </a:bodyPr>
          <a:lstStyle/>
          <a:p>
            <a:pPr marL="0" marR="0" indent="0">
              <a:spcBef>
                <a:spcPts val="0"/>
              </a:spcBef>
              <a:spcAft>
                <a:spcPts val="800"/>
              </a:spcAft>
              <a:buNone/>
            </a:pPr>
            <a:r>
              <a:rPr lang="en-US" sz="1500" b="1" u="sng" dirty="0">
                <a:effectLst/>
                <a:latin typeface="Times New Roman" panose="02020603050405020304" pitchFamily="18" charset="0"/>
                <a:ea typeface="Times New Roman" panose="02020603050405020304" pitchFamily="18" charset="0"/>
                <a:cs typeface="Times New Roman" panose="02020603050405020304" pitchFamily="18" charset="0"/>
              </a:rPr>
              <a:t> Overview of the Project </a:t>
            </a:r>
            <a:r>
              <a:rPr lang="en-US" sz="1500" b="1" u="sng"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Using </a:t>
            </a: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X-Code (IDE)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as an environment, our project uses</a:t>
            </a: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 Swift</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programming to write our code into develop our application. In that environment, we have our storyboard spaces to display our screens with the use of View controller to modify or write our code for the application.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We used </a:t>
            </a: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Segue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 connect and push the screens into each other so that they are interconnected by the Swift programming code.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After connecting Segue, we write the code programmatically to display the pages whenever we want. They have buttons, labels, UI text fields, space bar and set up the keyboards using SDK.</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Side Menu SDK</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has also been used to put more fields into the application.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Firebase auth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is used for the authentication for User and driver login and sign up.</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Fire store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it is the database to store all the data in the IOS application to retrieve and used for the future.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Map kit</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has been attached to our application to display the map for the user’s location and directions to the destination location and also search for the destination 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UI Time picker,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we have used to select for user and driver to schedule the time slots.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p>
        </p:txBody>
      </p:sp>
    </p:spTree>
    <p:extLst>
      <p:ext uri="{BB962C8B-B14F-4D97-AF65-F5344CB8AC3E}">
        <p14:creationId xmlns:p14="http://schemas.microsoft.com/office/powerpoint/2010/main" val="283115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95B16-D205-4C0A-7A86-40CB8A3A24A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u="sng" kern="1200" dirty="0">
                <a:solidFill>
                  <a:srgbClr val="FFFFFF"/>
                </a:solidFill>
                <a:effectLst/>
                <a:latin typeface="+mj-lt"/>
                <a:ea typeface="+mj-ea"/>
                <a:cs typeface="+mj-cs"/>
              </a:rPr>
              <a:t>Basic Architecture of our project </a:t>
            </a:r>
            <a:br>
              <a:rPr lang="en-US" sz="3200" kern="1200" dirty="0">
                <a:solidFill>
                  <a:srgbClr val="FFFFFF"/>
                </a:solidFill>
                <a:effectLst/>
                <a:latin typeface="+mj-lt"/>
                <a:ea typeface="+mj-ea"/>
                <a:cs typeface="+mj-cs"/>
              </a:rPr>
            </a:br>
            <a:endParaRPr lang="en-US" sz="32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CCB43B92-EE2D-1B41-BC46-29FEEB60D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367" y="640080"/>
            <a:ext cx="5692669" cy="5578816"/>
          </a:xfrm>
          <a:prstGeom prst="rect">
            <a:avLst/>
          </a:prstGeom>
        </p:spPr>
      </p:pic>
    </p:spTree>
    <p:extLst>
      <p:ext uri="{BB962C8B-B14F-4D97-AF65-F5344CB8AC3E}">
        <p14:creationId xmlns:p14="http://schemas.microsoft.com/office/powerpoint/2010/main" val="4157948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829E59-15CA-D216-8143-26FBCF59FF5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Results </a:t>
            </a:r>
          </a:p>
        </p:txBody>
      </p:sp>
      <p:pic>
        <p:nvPicPr>
          <p:cNvPr id="4" name="Content Placeholder 3" descr="Graphical user interface&#10;&#10;Description automatically generated">
            <a:extLst>
              <a:ext uri="{FF2B5EF4-FFF2-40B4-BE49-F238E27FC236}">
                <a16:creationId xmlns:a16="http://schemas.microsoft.com/office/drawing/2014/main" id="{983723D6-B56B-D58C-8967-F36669415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4980" y="467208"/>
            <a:ext cx="4627983" cy="5923584"/>
          </a:xfrm>
          <a:prstGeom prst="rect">
            <a:avLst/>
          </a:prstGeom>
        </p:spPr>
      </p:pic>
    </p:spTree>
    <p:extLst>
      <p:ext uri="{BB962C8B-B14F-4D97-AF65-F5344CB8AC3E}">
        <p14:creationId xmlns:p14="http://schemas.microsoft.com/office/powerpoint/2010/main" val="155842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788D2-CA10-7F84-C6B3-873E8F0C529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User login </a:t>
            </a:r>
          </a:p>
        </p:txBody>
      </p:sp>
      <p:pic>
        <p:nvPicPr>
          <p:cNvPr id="4" name="Content Placeholder 3" descr="Graphical user interface, application&#10;&#10;Description automatically generated">
            <a:extLst>
              <a:ext uri="{FF2B5EF4-FFF2-40B4-BE49-F238E27FC236}">
                <a16:creationId xmlns:a16="http://schemas.microsoft.com/office/drawing/2014/main" id="{6AA45761-E3AC-1729-1BD2-BEC779E6A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7247" y="643466"/>
            <a:ext cx="2700838" cy="5568739"/>
          </a:xfrm>
          <a:prstGeom prst="rect">
            <a:avLst/>
          </a:prstGeom>
        </p:spPr>
      </p:pic>
    </p:spTree>
    <p:extLst>
      <p:ext uri="{BB962C8B-B14F-4D97-AF65-F5344CB8AC3E}">
        <p14:creationId xmlns:p14="http://schemas.microsoft.com/office/powerpoint/2010/main" val="140287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75435C9-D468-5AE5-33C6-3D3B5DAE91A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User home</a:t>
            </a:r>
          </a:p>
        </p:txBody>
      </p:sp>
      <p:pic>
        <p:nvPicPr>
          <p:cNvPr id="4" name="Content Placeholder 3" descr="Graphical user interface, application&#10;&#10;Description automatically generated with medium confidence">
            <a:extLst>
              <a:ext uri="{FF2B5EF4-FFF2-40B4-BE49-F238E27FC236}">
                <a16:creationId xmlns:a16="http://schemas.microsoft.com/office/drawing/2014/main" id="{2A9ACE2F-988E-31DE-1CA1-FEDFEB498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1785" y="283853"/>
            <a:ext cx="3772269" cy="5923584"/>
          </a:xfrm>
          <a:prstGeom prst="rect">
            <a:avLst/>
          </a:prstGeom>
        </p:spPr>
      </p:pic>
    </p:spTree>
    <p:extLst>
      <p:ext uri="{BB962C8B-B14F-4D97-AF65-F5344CB8AC3E}">
        <p14:creationId xmlns:p14="http://schemas.microsoft.com/office/powerpoint/2010/main" val="196699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White puzzle with one red piece">
            <a:extLst>
              <a:ext uri="{FF2B5EF4-FFF2-40B4-BE49-F238E27FC236}">
                <a16:creationId xmlns:a16="http://schemas.microsoft.com/office/drawing/2014/main" id="{1BBDD159-A27C-CDA4-69F0-395C7DFCE2D7}"/>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30510D98-561E-56F5-11D4-574A69426DAB}"/>
              </a:ext>
            </a:extLst>
          </p:cNvPr>
          <p:cNvSpPr>
            <a:spLocks noGrp="1"/>
          </p:cNvSpPr>
          <p:nvPr>
            <p:ph type="title"/>
          </p:nvPr>
        </p:nvSpPr>
        <p:spPr>
          <a:xfrm>
            <a:off x="838199" y="1065862"/>
            <a:ext cx="6052955" cy="4726276"/>
          </a:xfrm>
        </p:spPr>
        <p:txBody>
          <a:bodyPr>
            <a:normAutofit/>
          </a:bodyPr>
          <a:lstStyle/>
          <a:p>
            <a:pPr algn="r"/>
            <a:r>
              <a:rPr lang="en-US" sz="8000" b="1" i="0">
                <a:ln w="22225">
                  <a:solidFill>
                    <a:srgbClr val="FFFFFF"/>
                  </a:solidFill>
                </a:ln>
                <a:noFill/>
                <a:effectLst/>
                <a:latin typeface="Times New Roman" panose="02020603050405020304" pitchFamily="18" charset="0"/>
                <a:ea typeface="Times New Roman" panose="02020603050405020304" pitchFamily="18" charset="0"/>
                <a:cs typeface="Times New Roman" panose="02020603050405020304" pitchFamily="18" charset="0"/>
              </a:rPr>
              <a:t>Problem Definition:</a:t>
            </a:r>
            <a:br>
              <a:rPr lang="en-US" sz="8000" i="1">
                <a:ln w="22225">
                  <a:solidFill>
                    <a:srgbClr val="FFFFFF"/>
                  </a:solidFill>
                </a:ln>
                <a:noFill/>
                <a:effectLst/>
                <a:latin typeface="Tahoma" panose="020B0604030504040204" pitchFamily="34" charset="0"/>
                <a:ea typeface="Times New Roman" panose="02020603050405020304" pitchFamily="18" charset="0"/>
                <a:cs typeface="Times New Roman" panose="02020603050405020304" pitchFamily="18" charset="0"/>
              </a:rPr>
            </a:br>
            <a:endParaRPr lang="en-US" sz="8000">
              <a:ln w="22225">
                <a:solidFill>
                  <a:srgbClr val="FFFFFF"/>
                </a:solidFill>
              </a:ln>
              <a:noFill/>
            </a:endParaRPr>
          </a:p>
        </p:txBody>
      </p:sp>
      <p:cxnSp>
        <p:nvCxnSpPr>
          <p:cNvPr id="11" name="Straight Connector 1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C566DC-5140-1284-BFB8-38AF46291A7D}"/>
              </a:ext>
            </a:extLst>
          </p:cNvPr>
          <p:cNvSpPr>
            <a:spLocks noGrp="1"/>
          </p:cNvSpPr>
          <p:nvPr>
            <p:ph idx="1"/>
          </p:nvPr>
        </p:nvSpPr>
        <p:spPr>
          <a:xfrm>
            <a:off x="7534641" y="1065862"/>
            <a:ext cx="3860002" cy="4726276"/>
          </a:xfrm>
        </p:spPr>
        <p:txBody>
          <a:bodyPr anchor="ctr">
            <a:normAutofit/>
          </a:bodyPr>
          <a:lstStyle/>
          <a:p>
            <a:pPr marL="0" marR="0">
              <a:spcBef>
                <a:spcPts val="0"/>
              </a:spcBef>
              <a:spcAft>
                <a:spcPts val="0"/>
              </a:spcAft>
            </a:pPr>
            <a:r>
              <a:rPr lang="en-US" sz="20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 problem of this project is If a person wants to learn driving, either he/she has to contact the driving school which is too expensive or has to contact other people for learning.Consuming time to learn driving which is not convenient and pickup and drop off to driving school is also expensive sometimes. We have to overcome all these problems through our mobile application. This is new application</a:t>
            </a:r>
            <a:endParaRPr lang="en-US" sz="2000">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20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There no exsting  mobile application like this. </a:t>
            </a:r>
            <a:endParaRPr lang="en-US" sz="2000">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endParaRPr>
          </a:p>
          <a:p>
            <a:endParaRPr lang="en-US" sz="2000">
              <a:solidFill>
                <a:srgbClr val="FFFFFF"/>
              </a:solidFill>
            </a:endParaRPr>
          </a:p>
        </p:txBody>
      </p:sp>
    </p:spTree>
    <p:extLst>
      <p:ext uri="{BB962C8B-B14F-4D97-AF65-F5344CB8AC3E}">
        <p14:creationId xmlns:p14="http://schemas.microsoft.com/office/powerpoint/2010/main" val="13938195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7DAAE3-8105-609E-AC30-48FD6C5283D9}"/>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36B383F-CEBC-53CD-21D0-C01ECA2DEF13}"/>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a:ln w="22225">
                  <a:solidFill>
                    <a:schemeClr val="tx1"/>
                  </a:solidFill>
                  <a:miter lim="800000"/>
                </a:ln>
                <a:noFill/>
              </a:rPr>
              <a:t>Driver interface </a:t>
            </a:r>
            <a:br>
              <a:rPr lang="en-US" sz="11500">
                <a:ln w="22225">
                  <a:solidFill>
                    <a:schemeClr val="tx1"/>
                  </a:solidFill>
                  <a:miter lim="800000"/>
                </a:ln>
                <a:noFill/>
              </a:rPr>
            </a:br>
            <a:r>
              <a:rPr lang="en-US" sz="11500">
                <a:ln w="22225">
                  <a:solidFill>
                    <a:schemeClr val="tx1"/>
                  </a:solidFill>
                  <a:miter lim="800000"/>
                </a:ln>
                <a:noFill/>
              </a:rPr>
              <a:t> </a:t>
            </a:r>
          </a:p>
        </p:txBody>
      </p:sp>
    </p:spTree>
    <p:extLst>
      <p:ext uri="{BB962C8B-B14F-4D97-AF65-F5344CB8AC3E}">
        <p14:creationId xmlns:p14="http://schemas.microsoft.com/office/powerpoint/2010/main" val="139195330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0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5C122B-6CB6-9517-C5FA-8D97CFE828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Driver login</a:t>
            </a:r>
          </a:p>
        </p:txBody>
      </p:sp>
      <p:pic>
        <p:nvPicPr>
          <p:cNvPr id="4" name="Content Placeholder 3" descr="Graphical user interface, application&#10;&#10;Description automatically generated">
            <a:extLst>
              <a:ext uri="{FF2B5EF4-FFF2-40B4-BE49-F238E27FC236}">
                <a16:creationId xmlns:a16="http://schemas.microsoft.com/office/drawing/2014/main" id="{01DB26E3-AD0E-D6C6-DDE8-EBD34F948F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801" y="285750"/>
            <a:ext cx="4876800" cy="6419850"/>
          </a:xfrm>
          <a:prstGeom prst="rect">
            <a:avLst/>
          </a:prstGeom>
        </p:spPr>
      </p:pic>
    </p:spTree>
    <p:extLst>
      <p:ext uri="{BB962C8B-B14F-4D97-AF65-F5344CB8AC3E}">
        <p14:creationId xmlns:p14="http://schemas.microsoft.com/office/powerpoint/2010/main" val="2493292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Text&#10;&#10;Description automatically generated">
            <a:extLst>
              <a:ext uri="{FF2B5EF4-FFF2-40B4-BE49-F238E27FC236}">
                <a16:creationId xmlns:a16="http://schemas.microsoft.com/office/drawing/2014/main" id="{69EC5D73-C049-3594-5211-4877DFD8FC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098" y="643466"/>
            <a:ext cx="2574660" cy="5566833"/>
          </a:xfrm>
          <a:prstGeom prst="rect">
            <a:avLst/>
          </a:prstGeom>
        </p:spPr>
      </p:pic>
      <p:grpSp>
        <p:nvGrpSpPr>
          <p:cNvPr id="24" name="Group 23">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25"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7971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C1CF465-5D2D-D2A6-21CC-B8FC427A96EA}"/>
              </a:ext>
            </a:extLst>
          </p:cNvPr>
          <p:cNvSpPr>
            <a:spLocks noGrp="1"/>
          </p:cNvSpPr>
          <p:nvPr>
            <p:ph idx="1"/>
          </p:nvPr>
        </p:nvSpPr>
        <p:spPr>
          <a:xfrm>
            <a:off x="838199" y="2686323"/>
            <a:ext cx="4783697" cy="3433583"/>
          </a:xfrm>
        </p:spPr>
        <p:txBody>
          <a:bodyPr>
            <a:normAutofit/>
          </a:bodyPr>
          <a:lstStyle/>
          <a:p>
            <a:r>
              <a:rPr lang="en-US" sz="2000" dirty="0"/>
              <a:t>DRIVER SCHEDULE INTERFACE </a:t>
            </a:r>
          </a:p>
        </p:txBody>
      </p:sp>
      <p:pic>
        <p:nvPicPr>
          <p:cNvPr id="4" name="Content Placeholder 3" descr="Graphical user interface&#10;&#10;Description automatically generated">
            <a:extLst>
              <a:ext uri="{FF2B5EF4-FFF2-40B4-BE49-F238E27FC236}">
                <a16:creationId xmlns:a16="http://schemas.microsoft.com/office/drawing/2014/main" id="{AFE6A3B3-8C25-919F-9529-30D32C2DB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075" y="537882"/>
            <a:ext cx="4124325" cy="5582023"/>
          </a:xfrm>
          <a:prstGeom prst="rect">
            <a:avLst/>
          </a:prstGeom>
        </p:spPr>
      </p:pic>
    </p:spTree>
    <p:extLst>
      <p:ext uri="{BB962C8B-B14F-4D97-AF65-F5344CB8AC3E}">
        <p14:creationId xmlns:p14="http://schemas.microsoft.com/office/powerpoint/2010/main" val="4128274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74E3B-5847-326A-7788-09D5DF13A661}"/>
              </a:ext>
            </a:extLst>
          </p:cNvPr>
          <p:cNvSpPr>
            <a:spLocks noGrp="1"/>
          </p:cNvSpPr>
          <p:nvPr>
            <p:ph type="title"/>
          </p:nvPr>
        </p:nvSpPr>
        <p:spPr>
          <a:xfrm>
            <a:off x="710388" y="891540"/>
            <a:ext cx="5224523" cy="1578308"/>
          </a:xfrm>
        </p:spPr>
        <p:txBody>
          <a:bodyPr>
            <a:normAutofit/>
          </a:bodyPr>
          <a:lstStyle/>
          <a:p>
            <a:r>
              <a:rPr lang="en-US" sz="4000" b="1" u="sng">
                <a:effectLst/>
                <a:latin typeface="Times New Roman" panose="02020603050405020304" pitchFamily="18" charset="0"/>
                <a:ea typeface="Calibri" panose="020F0502020204030204" pitchFamily="34" charset="0"/>
                <a:cs typeface="Times New Roman" panose="02020603050405020304" pitchFamily="18" charset="0"/>
              </a:rPr>
              <a:t>CONCLUSION</a:t>
            </a:r>
            <a:br>
              <a:rPr lang="en-US" sz="4000">
                <a:effectLst/>
                <a:latin typeface="Calibri" panose="020F0502020204030204" pitchFamily="34" charset="0"/>
                <a:ea typeface="Calibri" panose="020F0502020204030204" pitchFamily="34" charset="0"/>
                <a:cs typeface="Times New Roman" panose="02020603050405020304" pitchFamily="18" charset="0"/>
              </a:rPr>
            </a:br>
            <a:endParaRPr lang="en-US" sz="4000"/>
          </a:p>
        </p:txBody>
      </p:sp>
      <p:sp>
        <p:nvSpPr>
          <p:cNvPr id="3" name="Content Placeholder 2">
            <a:extLst>
              <a:ext uri="{FF2B5EF4-FFF2-40B4-BE49-F238E27FC236}">
                <a16:creationId xmlns:a16="http://schemas.microsoft.com/office/drawing/2014/main" id="{16AE0DD9-8AB9-8080-B8D3-5691B89BF8A4}"/>
              </a:ext>
            </a:extLst>
          </p:cNvPr>
          <p:cNvSpPr>
            <a:spLocks noGrp="1"/>
          </p:cNvSpPr>
          <p:nvPr>
            <p:ph idx="1"/>
          </p:nvPr>
        </p:nvSpPr>
        <p:spPr>
          <a:xfrm>
            <a:off x="710390" y="2630161"/>
            <a:ext cx="5224521" cy="3332489"/>
          </a:xfrm>
        </p:spPr>
        <p:txBody>
          <a:bodyPr>
            <a:normAutofit/>
          </a:bodyPr>
          <a:lstStyle/>
          <a:p>
            <a:pPr marL="0" marR="0" indent="0">
              <a:spcBef>
                <a:spcPts val="0"/>
              </a:spcBef>
              <a:spcAft>
                <a:spcPts val="800"/>
              </a:spcAft>
              <a:buNone/>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spcBef>
                <a:spcPts val="0"/>
              </a:spcBef>
              <a:spcAft>
                <a:spcPts val="0"/>
              </a:spcAft>
            </a:pPr>
            <a:r>
              <a:rPr lang="en-US" sz="1400">
                <a:effectLst/>
                <a:latin typeface="Times New Roman" panose="02020603050405020304" pitchFamily="18" charset="0"/>
                <a:ea typeface="Times New Roman" panose="02020603050405020304" pitchFamily="18" charset="0"/>
              </a:rPr>
              <a:t>In conclusion, the Learn Drive project is an innovative solution to the problem of high cost and inconvenience associated with traditional driving schools. By leveraging mobile technology and real-time matching algorithms, the project enables users to easily find and book affordable and convenient driving lessons with experienced drivers. Throughout the development process, we utilized several cutting-edge technologies such as Swift programming, Firebase backend, Stripe SDK, and AWS Lambda, to create a user-friendly and reliable mobile application. The application's design includes several key features, including booking management, driver tracking, payment processing, and user feedback, to ensure the best possible experience for both users and drivers. </a:t>
            </a:r>
          </a:p>
          <a:p>
            <a:endParaRPr lang="en-US" sz="1400"/>
          </a:p>
        </p:txBody>
      </p:sp>
      <p:pic>
        <p:nvPicPr>
          <p:cNvPr id="5" name="Picture 4" descr="Light bulb on yellow background with sketched light beams and cord">
            <a:extLst>
              <a:ext uri="{FF2B5EF4-FFF2-40B4-BE49-F238E27FC236}">
                <a16:creationId xmlns:a16="http://schemas.microsoft.com/office/drawing/2014/main" id="{12F71E99-071B-E14E-9AF0-28D5321BB206}"/>
              </a:ext>
            </a:extLst>
          </p:cNvPr>
          <p:cNvPicPr>
            <a:picLocks noChangeAspect="1"/>
          </p:cNvPicPr>
          <p:nvPr/>
        </p:nvPicPr>
        <p:blipFill rotWithShape="1">
          <a:blip r:embed="rId2"/>
          <a:srcRect l="29951" r="-1" b="-1"/>
          <a:stretch/>
        </p:blipFill>
        <p:spPr>
          <a:xfrm>
            <a:off x="6415922" y="891540"/>
            <a:ext cx="5776079" cy="507111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928941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24DBD45-A474-B99E-5B4F-285610458372}"/>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TEAM WORK</a:t>
            </a:r>
          </a:p>
        </p:txBody>
      </p:sp>
      <p:graphicFrame>
        <p:nvGraphicFramePr>
          <p:cNvPr id="5" name="Content Placeholder 2">
            <a:extLst>
              <a:ext uri="{FF2B5EF4-FFF2-40B4-BE49-F238E27FC236}">
                <a16:creationId xmlns:a16="http://schemas.microsoft.com/office/drawing/2014/main" id="{AAC1BDAD-F07C-AD2F-8817-9EA80B361865}"/>
              </a:ext>
            </a:extLst>
          </p:cNvPr>
          <p:cNvGraphicFramePr>
            <a:graphicFrameLocks noGrp="1"/>
          </p:cNvGraphicFramePr>
          <p:nvPr>
            <p:ph idx="1"/>
            <p:extLst>
              <p:ext uri="{D42A27DB-BD31-4B8C-83A1-F6EECF244321}">
                <p14:modId xmlns:p14="http://schemas.microsoft.com/office/powerpoint/2010/main" val="267261102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0161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Blue ribbon rosette">
            <a:extLst>
              <a:ext uri="{FF2B5EF4-FFF2-40B4-BE49-F238E27FC236}">
                <a16:creationId xmlns:a16="http://schemas.microsoft.com/office/drawing/2014/main" id="{E3FC0A40-C215-15DC-89B7-21E2FBEF7DB7}"/>
              </a:ext>
            </a:extLst>
          </p:cNvPr>
          <p:cNvPicPr>
            <a:picLocks noChangeAspect="1"/>
          </p:cNvPicPr>
          <p:nvPr/>
        </p:nvPicPr>
        <p:blipFill rotWithShape="1">
          <a:blip r:embed="rId2"/>
          <a:srcRect l="15153" r="2" b="2"/>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C2BDC01E-F592-5A56-CBB2-37A8A4A6445F}"/>
              </a:ext>
            </a:extLst>
          </p:cNvPr>
          <p:cNvSpPr>
            <a:spLocks noGrp="1"/>
          </p:cNvSpPr>
          <p:nvPr>
            <p:ph idx="1"/>
          </p:nvPr>
        </p:nvSpPr>
        <p:spPr>
          <a:xfrm>
            <a:off x="8643193" y="2418408"/>
            <a:ext cx="2942813" cy="3540265"/>
          </a:xfrm>
        </p:spPr>
        <p:txBody>
          <a:bodyPr>
            <a:normAutofit/>
          </a:bodyPr>
          <a:lstStyle/>
          <a:p>
            <a:r>
              <a:rPr lang="en-US" b="1" dirty="0"/>
              <a:t>THANK YOU</a:t>
            </a:r>
          </a:p>
        </p:txBody>
      </p:sp>
      <p:sp>
        <p:nvSpPr>
          <p:cNvPr id="32" name="Rectangle 3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81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A06DF-D90C-0111-E4E5-670AEAF5CA29}"/>
              </a:ext>
            </a:extLst>
          </p:cNvPr>
          <p:cNvSpPr>
            <a:spLocks noGrp="1"/>
          </p:cNvSpPr>
          <p:nvPr>
            <p:ph type="title"/>
          </p:nvPr>
        </p:nvSpPr>
        <p:spPr>
          <a:xfrm>
            <a:off x="586478" y="1683756"/>
            <a:ext cx="3115265" cy="2396359"/>
          </a:xfrm>
        </p:spPr>
        <p:txBody>
          <a:bodyPr anchor="b">
            <a:normAutofit/>
          </a:bodyPr>
          <a:lstStyle/>
          <a:p>
            <a:pPr algn="r"/>
            <a:r>
              <a:rPr lang="en-US" sz="3700" b="1" u="sng">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Evidence that the Problem Exist:</a:t>
            </a:r>
            <a:br>
              <a:rPr lang="en-US" sz="3700">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rPr>
            </a:br>
            <a:endParaRPr lang="en-US" sz="3700">
              <a:solidFill>
                <a:srgbClr val="FFFFFF"/>
              </a:solidFill>
            </a:endParaRPr>
          </a:p>
        </p:txBody>
      </p:sp>
      <p:graphicFrame>
        <p:nvGraphicFramePr>
          <p:cNvPr id="5" name="Content Placeholder 2">
            <a:extLst>
              <a:ext uri="{FF2B5EF4-FFF2-40B4-BE49-F238E27FC236}">
                <a16:creationId xmlns:a16="http://schemas.microsoft.com/office/drawing/2014/main" id="{5050D566-9F2E-029B-CC4A-8BE01B0C541B}"/>
              </a:ext>
            </a:extLst>
          </p:cNvPr>
          <p:cNvGraphicFramePr>
            <a:graphicFrameLocks noGrp="1"/>
          </p:cNvGraphicFramePr>
          <p:nvPr>
            <p:ph idx="1"/>
            <p:extLst>
              <p:ext uri="{D42A27DB-BD31-4B8C-83A1-F6EECF244321}">
                <p14:modId xmlns:p14="http://schemas.microsoft.com/office/powerpoint/2010/main" val="97970679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629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7DD-FE67-7002-9C8C-812E1264360C}"/>
              </a:ext>
            </a:extLst>
          </p:cNvPr>
          <p:cNvSpPr>
            <a:spLocks noGrp="1"/>
          </p:cNvSpPr>
          <p:nvPr>
            <p:ph type="title"/>
          </p:nvPr>
        </p:nvSpPr>
        <p:spPr>
          <a:xfrm>
            <a:off x="6513788" y="365125"/>
            <a:ext cx="4840010" cy="1807305"/>
          </a:xfrm>
        </p:spPr>
        <p:txBody>
          <a:bodyPr>
            <a:normAutofit/>
          </a:bodyPr>
          <a:lstStyle/>
          <a:p>
            <a:r>
              <a:rPr lang="en-US" sz="4100" b="1" u="sng">
                <a:effectLst/>
                <a:latin typeface="Times New Roman" panose="02020603050405020304" pitchFamily="18" charset="0"/>
                <a:ea typeface="Times New Roman" panose="02020603050405020304" pitchFamily="18" charset="0"/>
                <a:cs typeface="Times New Roman" panose="02020603050405020304" pitchFamily="18" charset="0"/>
              </a:rPr>
              <a:t>Benefits of Solving the Problem:</a:t>
            </a:r>
            <a:br>
              <a:rPr lang="en-US" sz="4100">
                <a:effectLst/>
                <a:latin typeface="Tahoma" panose="020B0604030504040204" pitchFamily="34" charset="0"/>
                <a:ea typeface="Times New Roman" panose="02020603050405020304" pitchFamily="18" charset="0"/>
                <a:cs typeface="Times New Roman" panose="02020603050405020304" pitchFamily="18" charset="0"/>
              </a:rPr>
            </a:br>
            <a:endParaRPr lang="en-US" sz="4100"/>
          </a:p>
        </p:txBody>
      </p:sp>
      <p:pic>
        <p:nvPicPr>
          <p:cNvPr id="5" name="Picture 4" descr="Light trail in front of a car">
            <a:extLst>
              <a:ext uri="{FF2B5EF4-FFF2-40B4-BE49-F238E27FC236}">
                <a16:creationId xmlns:a16="http://schemas.microsoft.com/office/drawing/2014/main" id="{DF64121B-6FE0-1030-C574-24BEC942F792}"/>
              </a:ext>
            </a:extLst>
          </p:cNvPr>
          <p:cNvPicPr>
            <a:picLocks noChangeAspect="1"/>
          </p:cNvPicPr>
          <p:nvPr/>
        </p:nvPicPr>
        <p:blipFill rotWithShape="1">
          <a:blip r:embed="rId2"/>
          <a:srcRect l="21468" r="2167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8C010AA-C961-826A-E268-875EC4F7A5A9}"/>
              </a:ext>
            </a:extLst>
          </p:cNvPr>
          <p:cNvSpPr>
            <a:spLocks noGrp="1"/>
          </p:cNvSpPr>
          <p:nvPr>
            <p:ph idx="1"/>
          </p:nvPr>
        </p:nvSpPr>
        <p:spPr>
          <a:xfrm>
            <a:off x="6513788" y="2333297"/>
            <a:ext cx="4840010" cy="3843666"/>
          </a:xfrm>
        </p:spPr>
        <p:txBody>
          <a:bodyPr>
            <a:normAutofit/>
          </a:bodyPr>
          <a:lstStyle/>
          <a:p>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Users that are not finding a place to learn can be beneficial with low cost and tutors such as Uber and Door Dash Drivers are highly beneficial as well as they get extra earnings in the form of fee. Applications like this can be very impactful to the society to ensure that people can learn safe and easy driving.</a:t>
            </a:r>
            <a:endParaRPr lang="en-US" sz="2000">
              <a:effectLst/>
              <a:latin typeface="Tahoma" panose="020B0604030504040204" pitchFamily="34" charset="0"/>
              <a:ea typeface="Times New Roman" panose="02020603050405020304" pitchFamily="18" charset="0"/>
              <a:cs typeface="Times New Roman" panose="02020603050405020304" pitchFamily="18" charset="0"/>
            </a:endParaRPr>
          </a:p>
          <a:p>
            <a:endParaRPr lang="en-US" sz="2000"/>
          </a:p>
        </p:txBody>
      </p:sp>
    </p:spTree>
    <p:extLst>
      <p:ext uri="{BB962C8B-B14F-4D97-AF65-F5344CB8AC3E}">
        <p14:creationId xmlns:p14="http://schemas.microsoft.com/office/powerpoint/2010/main" val="415438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3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59E4F-BCAB-865F-9EAD-2F4B0E15DBF4}"/>
              </a:ext>
            </a:extLst>
          </p:cNvPr>
          <p:cNvSpPr>
            <a:spLocks noGrp="1"/>
          </p:cNvSpPr>
          <p:nvPr>
            <p:ph type="title"/>
          </p:nvPr>
        </p:nvSpPr>
        <p:spPr>
          <a:xfrm>
            <a:off x="586478" y="1683756"/>
            <a:ext cx="3115265" cy="2396359"/>
          </a:xfrm>
        </p:spPr>
        <p:txBody>
          <a:bodyPr anchor="b">
            <a:normAutofit/>
          </a:bodyPr>
          <a:lstStyle/>
          <a:p>
            <a:pPr algn="r"/>
            <a:r>
              <a:rPr lang="en-US" sz="4000" b="1" u="sng">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Solution-</a:t>
            </a:r>
            <a:br>
              <a:rPr lang="en-US" sz="4000">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67BE5A55-3F6C-244F-F075-C1AE32412DC1}"/>
              </a:ext>
            </a:extLst>
          </p:cNvPr>
          <p:cNvGraphicFramePr>
            <a:graphicFrameLocks noGrp="1"/>
          </p:cNvGraphicFramePr>
          <p:nvPr>
            <p:ph idx="1"/>
            <p:extLst>
              <p:ext uri="{D42A27DB-BD31-4B8C-83A1-F6EECF244321}">
                <p14:modId xmlns:p14="http://schemas.microsoft.com/office/powerpoint/2010/main" val="242399734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66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3FA6E-0F97-F23B-0EDC-BB0C0EE89055}"/>
              </a:ext>
            </a:extLst>
          </p:cNvPr>
          <p:cNvSpPr>
            <a:spLocks noGrp="1"/>
          </p:cNvSpPr>
          <p:nvPr>
            <p:ph type="title"/>
          </p:nvPr>
        </p:nvSpPr>
        <p:spPr>
          <a:xfrm>
            <a:off x="5297762" y="329184"/>
            <a:ext cx="6251110" cy="1783080"/>
          </a:xfrm>
        </p:spPr>
        <p:txBody>
          <a:bodyPr anchor="b">
            <a:normAutofit/>
          </a:bodyPr>
          <a:lstStyle/>
          <a:p>
            <a:r>
              <a:rPr lang="en-US" sz="4200" b="1" u="sng">
                <a:effectLst/>
                <a:latin typeface="Times New Roman" panose="02020603050405020304" pitchFamily="18" charset="0"/>
                <a:ea typeface="Times New Roman" panose="02020603050405020304" pitchFamily="18" charset="0"/>
                <a:cs typeface="Times New Roman" panose="02020603050405020304" pitchFamily="18" charset="0"/>
              </a:rPr>
              <a:t>High-Level requirements</a:t>
            </a:r>
            <a:r>
              <a:rPr lang="en-US" sz="420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4200">
                <a:effectLst/>
                <a:latin typeface="Tahoma" panose="020B0604030504040204" pitchFamily="34" charset="0"/>
                <a:ea typeface="Times New Roman" panose="02020603050405020304" pitchFamily="18" charset="0"/>
                <a:cs typeface="Times New Roman" panose="02020603050405020304" pitchFamily="18" charset="0"/>
              </a:rPr>
            </a:br>
            <a:endParaRPr lang="en-US" sz="4200"/>
          </a:p>
        </p:txBody>
      </p:sp>
      <p:pic>
        <p:nvPicPr>
          <p:cNvPr id="5" name="Picture 4" descr="Graph on document with pen">
            <a:extLst>
              <a:ext uri="{FF2B5EF4-FFF2-40B4-BE49-F238E27FC236}">
                <a16:creationId xmlns:a16="http://schemas.microsoft.com/office/drawing/2014/main" id="{0605CC26-3E26-F4F8-118E-3CC539040158}"/>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D0EF5C-742A-BF1E-DC95-25124BDD2D5C}"/>
              </a:ext>
            </a:extLst>
          </p:cNvPr>
          <p:cNvSpPr>
            <a:spLocks noGrp="1"/>
          </p:cNvSpPr>
          <p:nvPr>
            <p:ph idx="1"/>
          </p:nvPr>
        </p:nvSpPr>
        <p:spPr>
          <a:xfrm>
            <a:off x="5297762" y="2706624"/>
            <a:ext cx="6251110" cy="3483864"/>
          </a:xfrm>
        </p:spPr>
        <p:txBody>
          <a:bodyPr>
            <a:normAutofit/>
          </a:bodyPr>
          <a:lstStyle/>
          <a:p>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Designing a mobile IOS Application is an easier way to reach multiple users. User-Friendly and reliable applications are important  for the growth of the application. Booking and learning through the existing driver in a few hours is much more convenient than spending day- day in driving schools. When a user sets up a time and picks up location, it instantly shows up the drivers and their availabilities to match with the requirements. The payment plan and their methods have been processed in the next page of the booking.</a:t>
            </a:r>
            <a:endParaRPr lang="en-US" sz="2200">
              <a:effectLst/>
              <a:latin typeface="Tahoma" panose="020B0604030504040204" pitchFamily="34" charset="0"/>
              <a:ea typeface="Times New Roman" panose="02020603050405020304" pitchFamily="18" charset="0"/>
              <a:cs typeface="Times New Roman" panose="02020603050405020304" pitchFamily="18" charset="0"/>
            </a:endParaRPr>
          </a:p>
          <a:p>
            <a:endParaRPr lang="en-US" sz="2200"/>
          </a:p>
        </p:txBody>
      </p:sp>
    </p:spTree>
    <p:extLst>
      <p:ext uri="{BB962C8B-B14F-4D97-AF65-F5344CB8AC3E}">
        <p14:creationId xmlns:p14="http://schemas.microsoft.com/office/powerpoint/2010/main" val="142364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6831B4D7-2D2F-3798-AD44-4AB9DA14D98F}"/>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a:ln>
                  <a:noFill/>
                </a:ln>
                <a:effectLst/>
              </a:rPr>
              <a:t>LEARN DRIVE(OUR APPLICATION</a:t>
            </a:r>
            <a:r>
              <a:rPr kumimoji="0" lang="en-US" altLang="en-US" sz="2200" b="0" i="0" u="none" strike="noStrike" cap="none" normalizeH="0" baseline="0">
                <a:ln>
                  <a:noFill/>
                </a:ln>
                <a:effectLst/>
              </a:rPr>
              <a:t>)</a:t>
            </a:r>
          </a:p>
        </p:txBody>
      </p:sp>
      <p:graphicFrame>
        <p:nvGraphicFramePr>
          <p:cNvPr id="4" name="Content Placeholder 3">
            <a:extLst>
              <a:ext uri="{FF2B5EF4-FFF2-40B4-BE49-F238E27FC236}">
                <a16:creationId xmlns:a16="http://schemas.microsoft.com/office/drawing/2014/main" id="{32FE7A7B-3680-9FBB-8383-1402CB5CE075}"/>
              </a:ext>
            </a:extLst>
          </p:cNvPr>
          <p:cNvGraphicFramePr>
            <a:graphicFrameLocks noGrp="1"/>
          </p:cNvGraphicFramePr>
          <p:nvPr>
            <p:ph idx="1"/>
            <p:extLst>
              <p:ext uri="{D42A27DB-BD31-4B8C-83A1-F6EECF244321}">
                <p14:modId xmlns:p14="http://schemas.microsoft.com/office/powerpoint/2010/main" val="1005737632"/>
              </p:ext>
            </p:extLst>
          </p:nvPr>
        </p:nvGraphicFramePr>
        <p:xfrm>
          <a:off x="5253098" y="640080"/>
          <a:ext cx="5706117" cy="5577843"/>
        </p:xfrm>
        <a:graphic>
          <a:graphicData uri="http://schemas.openxmlformats.org/drawingml/2006/table">
            <a:tbl>
              <a:tblPr firstRow="1" firstCol="1" bandRow="1">
                <a:noFill/>
                <a:tableStyleId>{5C22544A-7EE6-4342-B048-85BDC9FD1C3A}</a:tableStyleId>
              </a:tblPr>
              <a:tblGrid>
                <a:gridCol w="2342652">
                  <a:extLst>
                    <a:ext uri="{9D8B030D-6E8A-4147-A177-3AD203B41FA5}">
                      <a16:colId xmlns:a16="http://schemas.microsoft.com/office/drawing/2014/main" val="2963575733"/>
                    </a:ext>
                  </a:extLst>
                </a:gridCol>
                <a:gridCol w="2074342">
                  <a:extLst>
                    <a:ext uri="{9D8B030D-6E8A-4147-A177-3AD203B41FA5}">
                      <a16:colId xmlns:a16="http://schemas.microsoft.com/office/drawing/2014/main" val="636199716"/>
                    </a:ext>
                  </a:extLst>
                </a:gridCol>
                <a:gridCol w="1289123">
                  <a:extLst>
                    <a:ext uri="{9D8B030D-6E8A-4147-A177-3AD203B41FA5}">
                      <a16:colId xmlns:a16="http://schemas.microsoft.com/office/drawing/2014/main" val="4263694575"/>
                    </a:ext>
                  </a:extLst>
                </a:gridCol>
              </a:tblGrid>
              <a:tr h="1231663">
                <a:tc>
                  <a:txBody>
                    <a:bodyPr/>
                    <a:lstStyle/>
                    <a:p>
                      <a:pPr marL="0" marR="0">
                        <a:spcBef>
                          <a:spcPts val="0"/>
                        </a:spcBef>
                        <a:spcAft>
                          <a:spcPts val="0"/>
                        </a:spcAft>
                      </a:pPr>
                      <a:r>
                        <a:rPr lang="en-US" sz="2500" b="0" cap="all" spc="150">
                          <a:solidFill>
                            <a:schemeClr val="lt1"/>
                          </a:solidFill>
                          <a:effectLst/>
                        </a:rPr>
                        <a:t>CREATE ACCOUNT</a:t>
                      </a:r>
                      <a:endParaRPr lang="en-US" sz="2500" b="0" cap="all" spc="150">
                        <a:solidFill>
                          <a:schemeClr val="lt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lnL>
                    <a:lnR w="12700" cmpd="sng">
                      <a:noFill/>
                    </a:lnR>
                    <a:lnT w="12700" cmpd="sng">
                      <a:noFill/>
                    </a:lnT>
                    <a:lnB w="38100" cmpd="sng">
                      <a:noFill/>
                    </a:lnB>
                    <a:solidFill>
                      <a:srgbClr val="505356"/>
                    </a:solidFill>
                  </a:tcPr>
                </a:tc>
                <a:tc>
                  <a:txBody>
                    <a:bodyPr/>
                    <a:lstStyle/>
                    <a:p>
                      <a:pPr marL="0" marR="0">
                        <a:spcBef>
                          <a:spcPts val="0"/>
                        </a:spcBef>
                        <a:spcAft>
                          <a:spcPts val="0"/>
                        </a:spcAft>
                      </a:pPr>
                      <a:r>
                        <a:rPr lang="en-US" sz="2500" b="0" cap="all" spc="150">
                          <a:solidFill>
                            <a:schemeClr val="lt1"/>
                          </a:solidFill>
                          <a:effectLst/>
                        </a:rPr>
                        <a:t>SIGN UP IN APP</a:t>
                      </a:r>
                      <a:endParaRPr lang="en-US" sz="2500" b="0" cap="all" spc="150">
                        <a:solidFill>
                          <a:schemeClr val="lt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lnL>
                    <a:lnR w="12700" cmpd="sng">
                      <a:noFill/>
                    </a:lnR>
                    <a:lnT w="12700" cmpd="sng">
                      <a:noFill/>
                    </a:lnT>
                    <a:lnB w="38100" cmpd="sng">
                      <a:noFill/>
                    </a:lnB>
                    <a:solidFill>
                      <a:srgbClr val="505356"/>
                    </a:solidFill>
                  </a:tcPr>
                </a:tc>
                <a:tc>
                  <a:txBody>
                    <a:bodyPr/>
                    <a:lstStyle/>
                    <a:p>
                      <a:pPr marL="0" marR="0">
                        <a:spcBef>
                          <a:spcPts val="0"/>
                        </a:spcBef>
                        <a:spcAft>
                          <a:spcPts val="0"/>
                        </a:spcAft>
                      </a:pPr>
                      <a:r>
                        <a:rPr lang="en-US" sz="2500" b="0" cap="all" spc="150">
                          <a:solidFill>
                            <a:schemeClr val="lt1"/>
                          </a:solidFill>
                          <a:effectLst/>
                        </a:rPr>
                        <a:t>YES</a:t>
                      </a:r>
                      <a:endParaRPr lang="en-US" sz="2500" b="0" cap="all" spc="150">
                        <a:solidFill>
                          <a:schemeClr val="lt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588531268"/>
                  </a:ext>
                </a:extLst>
              </a:tr>
              <a:tr h="1086545">
                <a:tc>
                  <a:txBody>
                    <a:bodyPr/>
                    <a:lstStyle/>
                    <a:p>
                      <a:pPr marL="0" marR="0">
                        <a:spcBef>
                          <a:spcPts val="0"/>
                        </a:spcBef>
                        <a:spcAft>
                          <a:spcPts val="0"/>
                        </a:spcAft>
                      </a:pPr>
                      <a:r>
                        <a:rPr lang="en-US" sz="2000" b="1" cap="none" spc="0">
                          <a:solidFill>
                            <a:schemeClr val="tx1"/>
                          </a:solidFill>
                          <a:effectLst/>
                        </a:rPr>
                        <a:t> BOOK A DRIVER</a:t>
                      </a:r>
                      <a:endParaRPr lang="en-US" sz="2000" b="1"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38100" cmpd="sng">
                      <a:noFill/>
                    </a:lnT>
                    <a:lnB w="12700" cmpd="sng">
                      <a:noFill/>
                      <a:prstDash val="solid"/>
                    </a:lnB>
                    <a:noFill/>
                  </a:tcPr>
                </a:tc>
                <a:tc>
                  <a:txBody>
                    <a:bodyPr/>
                    <a:lstStyle/>
                    <a:p>
                      <a:pPr marL="0" marR="0">
                        <a:spcBef>
                          <a:spcPts val="0"/>
                        </a:spcBef>
                        <a:spcAft>
                          <a:spcPts val="0"/>
                        </a:spcAft>
                      </a:pPr>
                      <a:r>
                        <a:rPr lang="en-US" sz="2000" cap="none" spc="0">
                          <a:solidFill>
                            <a:schemeClr val="tx1"/>
                          </a:solidFill>
                          <a:effectLst/>
                        </a:rPr>
                        <a:t>TUTOR</a:t>
                      </a:r>
                      <a:endParaRPr lang="en-US" sz="20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38100" cmpd="sng">
                      <a:noFill/>
                    </a:lnT>
                    <a:lnB w="12700" cmpd="sng">
                      <a:noFill/>
                      <a:prstDash val="solid"/>
                    </a:lnB>
                    <a:noFill/>
                  </a:tcPr>
                </a:tc>
                <a:tc>
                  <a:txBody>
                    <a:bodyPr/>
                    <a:lstStyle/>
                    <a:p>
                      <a:pPr marL="0" marR="0">
                        <a:spcBef>
                          <a:spcPts val="0"/>
                        </a:spcBef>
                        <a:spcAft>
                          <a:spcPts val="0"/>
                        </a:spcAft>
                      </a:pPr>
                      <a:r>
                        <a:rPr lang="en-US" sz="2000" cap="none" spc="0">
                          <a:solidFill>
                            <a:schemeClr val="tx1"/>
                          </a:solidFill>
                          <a:effectLst/>
                        </a:rPr>
                        <a:t>YES</a:t>
                      </a:r>
                      <a:endParaRPr lang="en-US" sz="20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671793300"/>
                  </a:ext>
                </a:extLst>
              </a:tr>
              <a:tr h="1086545">
                <a:tc>
                  <a:txBody>
                    <a:bodyPr/>
                    <a:lstStyle/>
                    <a:p>
                      <a:pPr marL="0" marR="0">
                        <a:spcBef>
                          <a:spcPts val="0"/>
                        </a:spcBef>
                        <a:spcAft>
                          <a:spcPts val="0"/>
                        </a:spcAft>
                      </a:pPr>
                      <a:r>
                        <a:rPr lang="en-US" sz="2000" b="1" cap="none" spc="0">
                          <a:solidFill>
                            <a:schemeClr val="tx1"/>
                          </a:solidFill>
                          <a:effectLst/>
                        </a:rPr>
                        <a:t>USER TIME CONIVENCE</a:t>
                      </a:r>
                      <a:endParaRPr lang="en-US" sz="2000" b="1"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spcBef>
                          <a:spcPts val="0"/>
                        </a:spcBef>
                        <a:spcAft>
                          <a:spcPts val="0"/>
                        </a:spcAft>
                      </a:pPr>
                      <a:r>
                        <a:rPr lang="en-US" sz="2000" cap="none" spc="0">
                          <a:solidFill>
                            <a:schemeClr val="tx1"/>
                          </a:solidFill>
                          <a:effectLst/>
                        </a:rPr>
                        <a:t>SLOTS</a:t>
                      </a:r>
                      <a:endParaRPr lang="en-US" sz="20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spcBef>
                          <a:spcPts val="0"/>
                        </a:spcBef>
                        <a:spcAft>
                          <a:spcPts val="0"/>
                        </a:spcAft>
                      </a:pPr>
                      <a:r>
                        <a:rPr lang="en-US" sz="2000" cap="none" spc="0">
                          <a:solidFill>
                            <a:schemeClr val="tx1"/>
                          </a:solidFill>
                          <a:effectLst/>
                        </a:rPr>
                        <a:t>YES</a:t>
                      </a:r>
                      <a:endParaRPr lang="en-US" sz="20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9640993"/>
                  </a:ext>
                </a:extLst>
              </a:tr>
              <a:tr h="1086545">
                <a:tc>
                  <a:txBody>
                    <a:bodyPr/>
                    <a:lstStyle/>
                    <a:p>
                      <a:pPr marL="0" marR="0">
                        <a:spcBef>
                          <a:spcPts val="0"/>
                        </a:spcBef>
                        <a:spcAft>
                          <a:spcPts val="0"/>
                        </a:spcAft>
                      </a:pPr>
                      <a:r>
                        <a:rPr lang="en-US" sz="2000" b="1" cap="none" spc="0">
                          <a:solidFill>
                            <a:schemeClr val="tx1"/>
                          </a:solidFill>
                          <a:effectLst/>
                        </a:rPr>
                        <a:t>PICK UP AND DROP-OFF</a:t>
                      </a:r>
                      <a:endParaRPr lang="en-US" sz="2000" b="1"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12700" cmpd="sng">
                      <a:noFill/>
                      <a:prstDash val="solid"/>
                    </a:lnT>
                    <a:lnB w="12700" cmpd="sng">
                      <a:noFill/>
                      <a:prstDash val="solid"/>
                    </a:lnB>
                    <a:noFill/>
                  </a:tcPr>
                </a:tc>
                <a:tc>
                  <a:txBody>
                    <a:bodyPr/>
                    <a:lstStyle/>
                    <a:p>
                      <a:pPr marL="0" marR="0">
                        <a:spcBef>
                          <a:spcPts val="0"/>
                        </a:spcBef>
                        <a:spcAft>
                          <a:spcPts val="0"/>
                        </a:spcAft>
                      </a:pPr>
                      <a:r>
                        <a:rPr lang="en-US" sz="2000" cap="none" spc="0">
                          <a:solidFill>
                            <a:schemeClr val="tx1"/>
                          </a:solidFill>
                          <a:effectLst/>
                        </a:rPr>
                        <a:t>DOORSTEP</a:t>
                      </a:r>
                      <a:endParaRPr lang="en-US" sz="20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12700" cmpd="sng">
                      <a:noFill/>
                      <a:prstDash val="solid"/>
                    </a:lnT>
                    <a:lnB w="12700" cmpd="sng">
                      <a:noFill/>
                      <a:prstDash val="solid"/>
                    </a:lnB>
                    <a:noFill/>
                  </a:tcPr>
                </a:tc>
                <a:tc>
                  <a:txBody>
                    <a:bodyPr/>
                    <a:lstStyle/>
                    <a:p>
                      <a:pPr marL="0" marR="0">
                        <a:spcBef>
                          <a:spcPts val="0"/>
                        </a:spcBef>
                        <a:spcAft>
                          <a:spcPts val="0"/>
                        </a:spcAft>
                      </a:pPr>
                      <a:r>
                        <a:rPr lang="en-US" sz="2000" cap="none" spc="0">
                          <a:solidFill>
                            <a:schemeClr val="tx1"/>
                          </a:solidFill>
                          <a:effectLst/>
                        </a:rPr>
                        <a:t>YES</a:t>
                      </a:r>
                      <a:endParaRPr lang="en-US" sz="20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35481867"/>
                  </a:ext>
                </a:extLst>
              </a:tr>
              <a:tr h="1086545">
                <a:tc>
                  <a:txBody>
                    <a:bodyPr/>
                    <a:lstStyle/>
                    <a:p>
                      <a:pPr marL="0" marR="0">
                        <a:spcBef>
                          <a:spcPts val="0"/>
                        </a:spcBef>
                        <a:spcAft>
                          <a:spcPts val="0"/>
                        </a:spcAft>
                      </a:pPr>
                      <a:r>
                        <a:rPr lang="en-US" sz="2000" b="1" cap="none" spc="0">
                          <a:solidFill>
                            <a:schemeClr val="tx1"/>
                          </a:solidFill>
                          <a:effectLst/>
                        </a:rPr>
                        <a:t>2 HOURS CLASSES</a:t>
                      </a:r>
                      <a:endParaRPr lang="en-US" sz="2000" b="1"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spcBef>
                          <a:spcPts val="0"/>
                        </a:spcBef>
                        <a:spcAft>
                          <a:spcPts val="0"/>
                        </a:spcAft>
                      </a:pPr>
                      <a:r>
                        <a:rPr lang="en-US" sz="2000" cap="none" spc="0">
                          <a:solidFill>
                            <a:schemeClr val="tx1"/>
                          </a:solidFill>
                          <a:effectLst/>
                        </a:rPr>
                        <a:t>LOW –COST MIN-40$</a:t>
                      </a:r>
                      <a:endParaRPr lang="en-US" sz="20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spcBef>
                          <a:spcPts val="0"/>
                        </a:spcBef>
                        <a:spcAft>
                          <a:spcPts val="0"/>
                        </a:spcAft>
                      </a:pPr>
                      <a:r>
                        <a:rPr lang="en-US" sz="2000" cap="none" spc="0">
                          <a:solidFill>
                            <a:schemeClr val="tx1"/>
                          </a:solidFill>
                          <a:effectLst/>
                        </a:rPr>
                        <a:t>YES</a:t>
                      </a:r>
                      <a:endParaRPr lang="en-US" sz="20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213127" marR="213127" marT="213127" marB="21312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302796147"/>
                  </a:ext>
                </a:extLst>
              </a:tr>
            </a:tbl>
          </a:graphicData>
        </a:graphic>
      </p:graphicFrame>
    </p:spTree>
    <p:extLst>
      <p:ext uri="{BB962C8B-B14F-4D97-AF65-F5344CB8AC3E}">
        <p14:creationId xmlns:p14="http://schemas.microsoft.com/office/powerpoint/2010/main" val="83384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2E7DB-CEC1-3A92-54AA-B0B13EA77645}"/>
              </a:ext>
            </a:extLst>
          </p:cNvPr>
          <p:cNvSpPr>
            <a:spLocks noGrp="1"/>
          </p:cNvSpPr>
          <p:nvPr>
            <p:ph type="title"/>
          </p:nvPr>
        </p:nvSpPr>
        <p:spPr>
          <a:xfrm>
            <a:off x="586478" y="1683756"/>
            <a:ext cx="3115265" cy="2396359"/>
          </a:xfrm>
        </p:spPr>
        <p:txBody>
          <a:bodyPr anchor="b">
            <a:normAutofit/>
          </a:bodyPr>
          <a:lstStyle/>
          <a:p>
            <a:pPr marL="0" marR="0" lvl="0" indent="0" algn="r" defTabSz="914400" rtl="0" eaLnBrk="0" fontAlgn="base" latinLnBrk="0" hangingPunct="0">
              <a:spcBef>
                <a:spcPct val="0"/>
              </a:spcBef>
              <a:spcAft>
                <a:spcPct val="0"/>
              </a:spcAft>
              <a:buClrTx/>
              <a:buSzTx/>
              <a:buFontTx/>
              <a:buNone/>
              <a:tabLst/>
            </a:pPr>
            <a:r>
              <a:rPr kumimoji="0" lang="en-US" altLang="en-US" sz="4000" b="1" i="0" u="none" strike="noStrike" cap="none" normalizeH="0" baseline="0">
                <a:ln>
                  <a:noFill/>
                </a:ln>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DRIVING SCHOOLS</a:t>
            </a:r>
            <a:endParaRPr kumimoji="0" lang="en-US" altLang="en-US" sz="4000" b="0" i="0" u="none" strike="noStrike" cap="none" normalizeH="0" baseline="0">
              <a:ln>
                <a:noFill/>
              </a:ln>
              <a:solidFill>
                <a:srgbClr val="FFFFFF"/>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FF8FBFA5-3F70-682C-F950-750F3DEFD1EA}"/>
              </a:ext>
            </a:extLst>
          </p:cNvPr>
          <p:cNvGraphicFramePr>
            <a:graphicFrameLocks noGrp="1"/>
          </p:cNvGraphicFramePr>
          <p:nvPr>
            <p:ph idx="1"/>
            <p:extLst>
              <p:ext uri="{D42A27DB-BD31-4B8C-83A1-F6EECF244321}">
                <p14:modId xmlns:p14="http://schemas.microsoft.com/office/powerpoint/2010/main" val="3564560213"/>
              </p:ext>
            </p:extLst>
          </p:nvPr>
        </p:nvGraphicFramePr>
        <p:xfrm>
          <a:off x="4905052" y="2025153"/>
          <a:ext cx="6666834" cy="2904496"/>
        </p:xfrm>
        <a:graphic>
          <a:graphicData uri="http://schemas.openxmlformats.org/drawingml/2006/table">
            <a:tbl>
              <a:tblPr firstRow="1" firstCol="1" bandRow="1">
                <a:solidFill>
                  <a:srgbClr val="404040"/>
                </a:solidFill>
              </a:tblPr>
              <a:tblGrid>
                <a:gridCol w="2354213">
                  <a:extLst>
                    <a:ext uri="{9D8B030D-6E8A-4147-A177-3AD203B41FA5}">
                      <a16:colId xmlns:a16="http://schemas.microsoft.com/office/drawing/2014/main" val="1832514561"/>
                    </a:ext>
                  </a:extLst>
                </a:gridCol>
                <a:gridCol w="1881735">
                  <a:extLst>
                    <a:ext uri="{9D8B030D-6E8A-4147-A177-3AD203B41FA5}">
                      <a16:colId xmlns:a16="http://schemas.microsoft.com/office/drawing/2014/main" val="895184276"/>
                    </a:ext>
                  </a:extLst>
                </a:gridCol>
                <a:gridCol w="2430886">
                  <a:extLst>
                    <a:ext uri="{9D8B030D-6E8A-4147-A177-3AD203B41FA5}">
                      <a16:colId xmlns:a16="http://schemas.microsoft.com/office/drawing/2014/main" val="2199777341"/>
                    </a:ext>
                  </a:extLst>
                </a:gridCol>
              </a:tblGrid>
              <a:tr h="803710">
                <a:tc>
                  <a:txBody>
                    <a:bodyPr/>
                    <a:lstStyle/>
                    <a:p>
                      <a:pPr marL="0" marR="0" algn="l" fontAlgn="t">
                        <a:spcBef>
                          <a:spcPts val="0"/>
                        </a:spcBef>
                        <a:spcAft>
                          <a:spcPts val="0"/>
                        </a:spcAft>
                      </a:pPr>
                      <a:r>
                        <a:rPr lang="en-US" sz="21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CREATE ACCOUNT</a:t>
                      </a:r>
                      <a:endParaRPr lang="en-US" sz="2100" b="0" i="0" u="none" strike="noStrike" cap="none" spc="0">
                        <a:solidFill>
                          <a:schemeClr val="bg1"/>
                        </a:solidFill>
                        <a:effectLst/>
                        <a:latin typeface="Arial" panose="020B0604020202020204" pitchFamily="34" charset="0"/>
                      </a:endParaRPr>
                    </a:p>
                  </a:txBody>
                  <a:tcPr marL="171848" marR="171848" marT="119363"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l" fontAlgn="t">
                        <a:spcBef>
                          <a:spcPts val="0"/>
                        </a:spcBef>
                        <a:spcAft>
                          <a:spcPts val="0"/>
                        </a:spcAft>
                      </a:pPr>
                      <a:r>
                        <a:rPr lang="en-US" sz="21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SIGN UP IN APP</a:t>
                      </a:r>
                      <a:endParaRPr lang="en-US" sz="2100" b="0" i="0" u="none" strike="noStrike" cap="none" spc="0">
                        <a:solidFill>
                          <a:schemeClr val="bg1"/>
                        </a:solidFill>
                        <a:effectLst/>
                        <a:latin typeface="Arial" panose="020B0604020202020204" pitchFamily="34" charset="0"/>
                      </a:endParaRPr>
                    </a:p>
                  </a:txBody>
                  <a:tcPr marL="171848" marR="171848" marT="119363"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l" fontAlgn="t">
                        <a:spcBef>
                          <a:spcPts val="0"/>
                        </a:spcBef>
                        <a:spcAft>
                          <a:spcPts val="0"/>
                        </a:spcAft>
                      </a:pPr>
                      <a:r>
                        <a:rPr lang="en-US" sz="21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US" sz="2100" b="0" i="0" u="none" strike="noStrike" cap="none" spc="0">
                        <a:solidFill>
                          <a:schemeClr val="bg1"/>
                        </a:solidFill>
                        <a:effectLst/>
                        <a:latin typeface="Arial" panose="020B0604020202020204" pitchFamily="34" charset="0"/>
                      </a:endParaRPr>
                    </a:p>
                  </a:txBody>
                  <a:tcPr marL="171848" marR="171848" marT="119363"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038378884"/>
                  </a:ext>
                </a:extLst>
              </a:tr>
              <a:tr h="405834">
                <a:tc>
                  <a:txBody>
                    <a:bodyPr/>
                    <a:lstStyle/>
                    <a:p>
                      <a:pPr marL="0" marR="0" algn="l" fontAlgn="t">
                        <a:spcBef>
                          <a:spcPts val="0"/>
                        </a:spcBef>
                        <a:spcAft>
                          <a:spcPts val="0"/>
                        </a:spcAft>
                      </a:pPr>
                      <a:r>
                        <a:rPr lang="en-US" sz="1600" b="1"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BOOK A DRIVER</a:t>
                      </a:r>
                      <a:endParaRPr lang="en-US" sz="1600" b="1"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marL="0" marR="0" algn="l" fontAlgn="t">
                        <a:spcBef>
                          <a:spcPts val="0"/>
                        </a:spcBef>
                        <a:spcAft>
                          <a:spcPts val="0"/>
                        </a:spcAft>
                      </a:pPr>
                      <a:r>
                        <a:rPr lang="en-US" sz="16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TUTOR</a:t>
                      </a:r>
                      <a:endParaRPr lang="en-US" sz="1600" b="0"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marL="0" marR="0" algn="l" fontAlgn="t">
                        <a:spcBef>
                          <a:spcPts val="0"/>
                        </a:spcBef>
                        <a:spcAft>
                          <a:spcPts val="0"/>
                        </a:spcAft>
                      </a:pPr>
                      <a:r>
                        <a:rPr lang="en-US" sz="16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US" sz="1600" b="0"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325652392"/>
                  </a:ext>
                </a:extLst>
              </a:tr>
              <a:tr h="644559">
                <a:tc>
                  <a:txBody>
                    <a:bodyPr/>
                    <a:lstStyle/>
                    <a:p>
                      <a:pPr marL="0" marR="0" algn="l" fontAlgn="t">
                        <a:spcBef>
                          <a:spcPts val="0"/>
                        </a:spcBef>
                        <a:spcAft>
                          <a:spcPts val="0"/>
                        </a:spcAft>
                      </a:pPr>
                      <a:r>
                        <a:rPr lang="en-US" sz="1600" b="1"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USER TIME CONIVENCE</a:t>
                      </a:r>
                      <a:endParaRPr lang="en-US" sz="1600" b="1"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l" fontAlgn="t">
                        <a:spcBef>
                          <a:spcPts val="0"/>
                        </a:spcBef>
                        <a:spcAft>
                          <a:spcPts val="0"/>
                        </a:spcAft>
                      </a:pPr>
                      <a:r>
                        <a:rPr lang="en-US" sz="16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SLOTS</a:t>
                      </a:r>
                      <a:endParaRPr lang="en-US" sz="1600" b="0"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l" fontAlgn="t">
                        <a:spcBef>
                          <a:spcPts val="0"/>
                        </a:spcBef>
                        <a:spcAft>
                          <a:spcPts val="0"/>
                        </a:spcAft>
                      </a:pPr>
                      <a:r>
                        <a:rPr lang="en-US" sz="16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US" sz="1600" b="0"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823776971"/>
                  </a:ext>
                </a:extLst>
              </a:tr>
              <a:tr h="644559">
                <a:tc>
                  <a:txBody>
                    <a:bodyPr/>
                    <a:lstStyle/>
                    <a:p>
                      <a:pPr marL="0" marR="0" algn="l" fontAlgn="t">
                        <a:spcBef>
                          <a:spcPts val="0"/>
                        </a:spcBef>
                        <a:spcAft>
                          <a:spcPts val="0"/>
                        </a:spcAft>
                      </a:pPr>
                      <a:r>
                        <a:rPr lang="en-US" sz="1600" b="1"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PICKUP AND DROP-OFF </a:t>
                      </a:r>
                      <a:endParaRPr lang="en-US" sz="1600" b="1"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l" fontAlgn="t">
                        <a:spcBef>
                          <a:spcPts val="0"/>
                        </a:spcBef>
                        <a:spcAft>
                          <a:spcPts val="0"/>
                        </a:spcAft>
                      </a:pPr>
                      <a:r>
                        <a:rPr lang="en-US" sz="16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DOORSTEP</a:t>
                      </a:r>
                      <a:endParaRPr lang="en-US" sz="1600" b="0"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l" fontAlgn="t">
                        <a:spcBef>
                          <a:spcPts val="0"/>
                        </a:spcBef>
                        <a:spcAft>
                          <a:spcPts val="0"/>
                        </a:spcAft>
                      </a:pPr>
                      <a:r>
                        <a:rPr lang="en-US" sz="16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NO(SOMETIMES BUT EXTRA MONEY) </a:t>
                      </a:r>
                      <a:endParaRPr lang="en-US" sz="1600" b="0"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176940922"/>
                  </a:ext>
                </a:extLst>
              </a:tr>
              <a:tr h="405834">
                <a:tc>
                  <a:txBody>
                    <a:bodyPr/>
                    <a:lstStyle/>
                    <a:p>
                      <a:pPr marL="0" marR="0" algn="l" fontAlgn="t">
                        <a:spcBef>
                          <a:spcPts val="0"/>
                        </a:spcBef>
                        <a:spcAft>
                          <a:spcPts val="0"/>
                        </a:spcAft>
                      </a:pPr>
                      <a:r>
                        <a:rPr lang="en-US" sz="1600" b="1"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HOURS CLASSES</a:t>
                      </a:r>
                      <a:endParaRPr lang="en-US" sz="1600" b="1"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l" fontAlgn="t">
                        <a:spcBef>
                          <a:spcPts val="0"/>
                        </a:spcBef>
                        <a:spcAft>
                          <a:spcPts val="0"/>
                        </a:spcAft>
                      </a:pPr>
                      <a:r>
                        <a:rPr lang="en-US" sz="16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LOW-COST-40$</a:t>
                      </a:r>
                      <a:endParaRPr lang="en-US" sz="1600" b="0"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l" fontAlgn="t">
                        <a:spcBef>
                          <a:spcPts val="0"/>
                        </a:spcBef>
                        <a:spcAft>
                          <a:spcPts val="0"/>
                        </a:spcAft>
                      </a:pPr>
                      <a:r>
                        <a:rPr lang="en-US" sz="1600" b="0" i="0" u="none" strike="noStrike"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NO(MIN 200$)</a:t>
                      </a:r>
                      <a:endParaRPr lang="en-US" sz="1600" b="0" i="0" u="none" strike="noStrike" cap="none" spc="0">
                        <a:solidFill>
                          <a:schemeClr val="bg1"/>
                        </a:solidFill>
                        <a:effectLst/>
                        <a:latin typeface="Arial" panose="020B0604020202020204" pitchFamily="34" charset="0"/>
                      </a:endParaRPr>
                    </a:p>
                  </a:txBody>
                  <a:tcPr marL="171848" marR="171848" marT="11936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190566928"/>
                  </a:ext>
                </a:extLst>
              </a:tr>
            </a:tbl>
          </a:graphicData>
        </a:graphic>
      </p:graphicFrame>
    </p:spTree>
    <p:extLst>
      <p:ext uri="{BB962C8B-B14F-4D97-AF65-F5344CB8AC3E}">
        <p14:creationId xmlns:p14="http://schemas.microsoft.com/office/powerpoint/2010/main" val="22438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8F41D-2678-53B8-4BB1-0B10DBA39AD7}"/>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0" marR="0" lvl="0" indent="0" fontAlgn="base">
              <a:spcAft>
                <a:spcPct val="0"/>
              </a:spcAft>
              <a:buClrTx/>
              <a:buSzTx/>
              <a:tabLst/>
            </a:pPr>
            <a:r>
              <a:rPr kumimoji="0" lang="en-US" altLang="en-US" sz="3700" b="0" i="0" u="none" strike="noStrike" kern="1200" cap="none" normalizeH="0" baseline="0">
                <a:ln>
                  <a:noFill/>
                </a:ln>
                <a:solidFill>
                  <a:srgbClr val="FFFFFF"/>
                </a:solidFill>
                <a:effectLst/>
                <a:latin typeface="+mj-lt"/>
                <a:ea typeface="+mj-ea"/>
                <a:cs typeface="+mj-cs"/>
              </a:rPr>
              <a:t>We are adding additional features like in our application.</a:t>
            </a:r>
          </a:p>
          <a:p>
            <a:pPr marL="0" marR="0" lvl="0" indent="0" fontAlgn="base">
              <a:spcAft>
                <a:spcPct val="0"/>
              </a:spcAft>
              <a:buClrTx/>
              <a:buSzTx/>
              <a:tabLst/>
            </a:pPr>
            <a:endParaRPr kumimoji="0" lang="en-US" altLang="en-US" sz="3700" b="0" i="0" u="none" strike="noStrike" kern="1200" cap="none" normalizeH="0" baseline="0">
              <a:ln>
                <a:noFill/>
              </a:ln>
              <a:solidFill>
                <a:srgbClr val="FFFFFF"/>
              </a:solidFill>
              <a:effectLst/>
              <a:latin typeface="+mj-lt"/>
              <a:ea typeface="+mj-ea"/>
              <a:cs typeface="+mj-cs"/>
            </a:endParaRPr>
          </a:p>
        </p:txBody>
      </p:sp>
      <p:graphicFrame>
        <p:nvGraphicFramePr>
          <p:cNvPr id="4" name="Content Placeholder 3">
            <a:extLst>
              <a:ext uri="{FF2B5EF4-FFF2-40B4-BE49-F238E27FC236}">
                <a16:creationId xmlns:a16="http://schemas.microsoft.com/office/drawing/2014/main" id="{02A50376-B132-8667-19DE-448E9B59949D}"/>
              </a:ext>
            </a:extLst>
          </p:cNvPr>
          <p:cNvGraphicFramePr>
            <a:graphicFrameLocks noGrp="1"/>
          </p:cNvGraphicFramePr>
          <p:nvPr>
            <p:ph idx="1"/>
            <p:extLst>
              <p:ext uri="{D42A27DB-BD31-4B8C-83A1-F6EECF244321}">
                <p14:modId xmlns:p14="http://schemas.microsoft.com/office/powerpoint/2010/main" val="1617189412"/>
              </p:ext>
            </p:extLst>
          </p:nvPr>
        </p:nvGraphicFramePr>
        <p:xfrm>
          <a:off x="1033514" y="2806666"/>
          <a:ext cx="10124971" cy="2771416"/>
        </p:xfrm>
        <a:graphic>
          <a:graphicData uri="http://schemas.openxmlformats.org/drawingml/2006/table">
            <a:tbl>
              <a:tblPr firstRow="1" firstCol="1" bandRow="1"/>
              <a:tblGrid>
                <a:gridCol w="10124971">
                  <a:extLst>
                    <a:ext uri="{9D8B030D-6E8A-4147-A177-3AD203B41FA5}">
                      <a16:colId xmlns:a16="http://schemas.microsoft.com/office/drawing/2014/main" val="3116615227"/>
                    </a:ext>
                  </a:extLst>
                </a:gridCol>
              </a:tblGrid>
              <a:tr h="567124">
                <a:tc>
                  <a:txBody>
                    <a:bodyPr/>
                    <a:lstStyle/>
                    <a:p>
                      <a:pPr marL="0" marR="0" algn="l" fontAlgn="t">
                        <a:spcBef>
                          <a:spcPts val="0"/>
                        </a:spcBef>
                        <a:spcAft>
                          <a:spcPts val="0"/>
                        </a:spcAft>
                      </a:pPr>
                      <a:r>
                        <a:rPr lang="en-US" sz="3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LAERING DRIVING(FEATUIRES)</a:t>
                      </a:r>
                      <a:endParaRPr lang="en-US" sz="5100" b="0" i="0" u="none" strike="noStrike">
                        <a:effectLst/>
                        <a:latin typeface="Arial" panose="020B0604020202020204" pitchFamily="34" charset="0"/>
                      </a:endParaRPr>
                    </a:p>
                  </a:txBody>
                  <a:tcPr marL="190689" marR="190689" marT="264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9017437"/>
                  </a:ext>
                </a:extLst>
              </a:tr>
              <a:tr h="567124">
                <a:tc>
                  <a:txBody>
                    <a:bodyPr/>
                    <a:lstStyle/>
                    <a:p>
                      <a:pPr marL="0" marR="0" algn="l" fontAlgn="t">
                        <a:spcBef>
                          <a:spcPts val="0"/>
                        </a:spcBef>
                        <a:spcAft>
                          <a:spcPts val="0"/>
                        </a:spcAft>
                      </a:pPr>
                      <a:r>
                        <a:rPr lang="en-US" sz="3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Basic(Learn from starting)</a:t>
                      </a:r>
                      <a:endParaRPr lang="en-US" sz="5100" b="0" i="0" u="none" strike="noStrike">
                        <a:effectLst/>
                        <a:latin typeface="Arial" panose="020B0604020202020204" pitchFamily="34" charset="0"/>
                      </a:endParaRPr>
                    </a:p>
                  </a:txBody>
                  <a:tcPr marL="190689" marR="190689" marT="264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875716"/>
                  </a:ext>
                </a:extLst>
              </a:tr>
              <a:tr h="567124">
                <a:tc>
                  <a:txBody>
                    <a:bodyPr/>
                    <a:lstStyle/>
                    <a:p>
                      <a:pPr marL="0" marR="0" algn="l" fontAlgn="t">
                        <a:spcBef>
                          <a:spcPts val="0"/>
                        </a:spcBef>
                        <a:spcAft>
                          <a:spcPts val="0"/>
                        </a:spcAft>
                      </a:pPr>
                      <a:r>
                        <a:rPr lang="en-US" sz="3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Medium(Know some driving but not fully)</a:t>
                      </a:r>
                      <a:endParaRPr lang="en-US" sz="5100" b="0" i="0" u="none" strike="noStrike">
                        <a:effectLst/>
                        <a:latin typeface="Arial" panose="020B0604020202020204" pitchFamily="34" charset="0"/>
                      </a:endParaRPr>
                    </a:p>
                  </a:txBody>
                  <a:tcPr marL="190689" marR="190689" marT="264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094223"/>
                  </a:ext>
                </a:extLst>
              </a:tr>
              <a:tr h="1070044">
                <a:tc>
                  <a:txBody>
                    <a:bodyPr/>
                    <a:lstStyle/>
                    <a:p>
                      <a:pPr marL="0" marR="0" algn="l" fontAlgn="t">
                        <a:spcBef>
                          <a:spcPts val="0"/>
                        </a:spcBef>
                        <a:spcAft>
                          <a:spcPts val="0"/>
                        </a:spcAft>
                      </a:pPr>
                      <a:r>
                        <a:rPr lang="en-US" sz="3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Advance(Known all driving skills but want to trail once in new place or revise)</a:t>
                      </a:r>
                      <a:endParaRPr lang="en-US" sz="5100" b="0" i="0" u="none" strike="noStrike">
                        <a:effectLst/>
                        <a:latin typeface="Arial" panose="020B0604020202020204" pitchFamily="34" charset="0"/>
                      </a:endParaRPr>
                    </a:p>
                  </a:txBody>
                  <a:tcPr marL="190689" marR="190689" marT="264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9166197"/>
                  </a:ext>
                </a:extLst>
              </a:tr>
            </a:tbl>
          </a:graphicData>
        </a:graphic>
      </p:graphicFrame>
    </p:spTree>
    <p:extLst>
      <p:ext uri="{BB962C8B-B14F-4D97-AF65-F5344CB8AC3E}">
        <p14:creationId xmlns:p14="http://schemas.microsoft.com/office/powerpoint/2010/main" val="695359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1432</Words>
  <Application>Microsoft Office PowerPoint</Application>
  <PresentationFormat>Widescreen</PresentationFormat>
  <Paragraphs>115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Symbol</vt:lpstr>
      <vt:lpstr>Tahoma</vt:lpstr>
      <vt:lpstr>Times New Roman</vt:lpstr>
      <vt:lpstr>Office Theme</vt:lpstr>
      <vt:lpstr>LearnDrive             ADVISOR           Mariam Manakkadu, Sheheeda</vt:lpstr>
      <vt:lpstr>Problem Definition: </vt:lpstr>
      <vt:lpstr>Evidence that the Problem Exist: </vt:lpstr>
      <vt:lpstr>Benefits of Solving the Problem: </vt:lpstr>
      <vt:lpstr>Solution- </vt:lpstr>
      <vt:lpstr>High-Level requirements- </vt:lpstr>
      <vt:lpstr>PowerPoint Presentation</vt:lpstr>
      <vt:lpstr>DRIVING SCHOOLS</vt:lpstr>
      <vt:lpstr>We are adding additional features like in our application. </vt:lpstr>
      <vt:lpstr>Methodology </vt:lpstr>
      <vt:lpstr>Technical Requirements  </vt:lpstr>
      <vt:lpstr>PowerPoint Presentation</vt:lpstr>
      <vt:lpstr>PowerPoint Presentation</vt:lpstr>
      <vt:lpstr>PowerPoint Presentation</vt:lpstr>
      <vt:lpstr>PowerPoint Presentation</vt:lpstr>
      <vt:lpstr>Basic Architecture of our project  </vt:lpstr>
      <vt:lpstr>Results </vt:lpstr>
      <vt:lpstr>User login </vt:lpstr>
      <vt:lpstr>User home</vt:lpstr>
      <vt:lpstr>Driver interface   </vt:lpstr>
      <vt:lpstr>Driver login</vt:lpstr>
      <vt:lpstr>PowerPoint Presentation</vt:lpstr>
      <vt:lpstr>PowerPoint Presentation</vt:lpstr>
      <vt:lpstr>CONCLUSION </vt:lpstr>
      <vt:lpstr>TEAM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LearnDrive</dc:title>
  <dc:creator>Ananthaneni, Vamsi Krishna</dc:creator>
  <cp:lastModifiedBy>Ananthaneni, Vamsi Krishna</cp:lastModifiedBy>
  <cp:revision>8</cp:revision>
  <dcterms:created xsi:type="dcterms:W3CDTF">2023-05-02T02:31:46Z</dcterms:created>
  <dcterms:modified xsi:type="dcterms:W3CDTF">2023-06-12T19:03:54Z</dcterms:modified>
</cp:coreProperties>
</file>