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Understanding Trigger</a:t>
            </a:r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Types Of Trigger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47331FA2-08DB-7A49-BAD4-14BAF464B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316002"/>
              </p:ext>
            </p:extLst>
          </p:nvPr>
        </p:nvGraphicFramePr>
        <p:xfrm>
          <a:off x="1366160" y="2492173"/>
          <a:ext cx="9934607" cy="28939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92725">
                  <a:extLst>
                    <a:ext uri="{9D8B030D-6E8A-4147-A177-3AD203B41FA5}">
                      <a16:colId xmlns:a16="http://schemas.microsoft.com/office/drawing/2014/main" val="2651171966"/>
                    </a:ext>
                  </a:extLst>
                </a:gridCol>
                <a:gridCol w="7041882">
                  <a:extLst>
                    <a:ext uri="{9D8B030D-6E8A-4147-A177-3AD203B41FA5}">
                      <a16:colId xmlns:a16="http://schemas.microsoft.com/office/drawing/2014/main" val="1327949985"/>
                    </a:ext>
                  </a:extLst>
                </a:gridCol>
              </a:tblGrid>
              <a:tr h="48331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 Type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931607"/>
                  </a:ext>
                </a:extLst>
              </a:tr>
              <a:tr h="602655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Execution Mode : Micro-Batch</a:t>
                      </a:r>
                    </a:p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Batch Generation : As soon as Previous batch is completed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769934"/>
                  </a:ext>
                </a:extLst>
              </a:tr>
              <a:tr h="79657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Trigger- Fixed Interval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Execution Mode : Micro-Batch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Batch generation : User Specified Interval</a:t>
                      </a:r>
                    </a:p>
                    <a:p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661346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Trigger.Once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Execution Mode : Batch Runs only one time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27272"/>
                  </a:ext>
                </a:extLst>
              </a:tr>
              <a:tr h="602655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Continuous Mode 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(Experiment)</a:t>
                      </a: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Execution Mode : Data is processed as soon as it is available</a:t>
                      </a:r>
                    </a:p>
                    <a:p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006" marR="134255" marT="89503" marB="89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83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8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D5BE-B378-9246-9E9F-D8D006D9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Fixed Interval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BA51A-BBBF-8A4A-A4FE-CE3C955A6C9A}"/>
              </a:ext>
            </a:extLst>
          </p:cNvPr>
          <p:cNvSpPr txBox="1"/>
          <p:nvPr/>
        </p:nvSpPr>
        <p:spPr>
          <a:xfrm>
            <a:off x="1890584" y="15161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415FB-1A3C-D544-8882-8B53F233A868}"/>
              </a:ext>
            </a:extLst>
          </p:cNvPr>
          <p:cNvSpPr txBox="1"/>
          <p:nvPr/>
        </p:nvSpPr>
        <p:spPr>
          <a:xfrm>
            <a:off x="1890584" y="26057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46764-2160-2446-BDDC-5E7AF9D5645F}"/>
              </a:ext>
            </a:extLst>
          </p:cNvPr>
          <p:cNvSpPr/>
          <p:nvPr/>
        </p:nvSpPr>
        <p:spPr>
          <a:xfrm>
            <a:off x="3954161" y="1690688"/>
            <a:ext cx="3678195" cy="10997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9C709-7711-A449-8B67-F8D062B09F97}"/>
              </a:ext>
            </a:extLst>
          </p:cNvPr>
          <p:cNvCxnSpPr>
            <a:cxnSpLocks/>
          </p:cNvCxnSpPr>
          <p:nvPr/>
        </p:nvCxnSpPr>
        <p:spPr>
          <a:xfrm>
            <a:off x="3274541" y="1598355"/>
            <a:ext cx="0" cy="4622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410802-8A1E-9B46-BFF1-E1BD26D695C4}"/>
              </a:ext>
            </a:extLst>
          </p:cNvPr>
          <p:cNvCxnSpPr/>
          <p:nvPr/>
        </p:nvCxnSpPr>
        <p:spPr>
          <a:xfrm>
            <a:off x="3070654" y="1690688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CCF60-234D-3746-9FE3-1ACC9E2FBAAF}"/>
              </a:ext>
            </a:extLst>
          </p:cNvPr>
          <p:cNvCxnSpPr/>
          <p:nvPr/>
        </p:nvCxnSpPr>
        <p:spPr>
          <a:xfrm>
            <a:off x="3070653" y="2790439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95F8-B5C0-414F-B06E-08CE1DD574BE}"/>
              </a:ext>
            </a:extLst>
          </p:cNvPr>
          <p:cNvSpPr/>
          <p:nvPr/>
        </p:nvSpPr>
        <p:spPr>
          <a:xfrm>
            <a:off x="3954160" y="2879124"/>
            <a:ext cx="3678195" cy="10997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DCC16-536E-F44C-9508-66233AFC5100}"/>
              </a:ext>
            </a:extLst>
          </p:cNvPr>
          <p:cNvCxnSpPr/>
          <p:nvPr/>
        </p:nvCxnSpPr>
        <p:spPr>
          <a:xfrm>
            <a:off x="3070652" y="3980806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1DC6B-82F6-824C-BF70-32CD84826738}"/>
              </a:ext>
            </a:extLst>
          </p:cNvPr>
          <p:cNvSpPr/>
          <p:nvPr/>
        </p:nvSpPr>
        <p:spPr>
          <a:xfrm>
            <a:off x="3954160" y="5121274"/>
            <a:ext cx="3678195" cy="10997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BC29A3-20CB-3E47-B9B7-7BE875C7BA6D}"/>
              </a:ext>
            </a:extLst>
          </p:cNvPr>
          <p:cNvCxnSpPr/>
          <p:nvPr/>
        </p:nvCxnSpPr>
        <p:spPr>
          <a:xfrm>
            <a:off x="3070652" y="5131443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37D0A4-0256-3A45-87CC-AB486AF1461E}"/>
              </a:ext>
            </a:extLst>
          </p:cNvPr>
          <p:cNvSpPr txBox="1"/>
          <p:nvPr/>
        </p:nvSpPr>
        <p:spPr>
          <a:xfrm>
            <a:off x="1890583" y="38470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40DAA-B430-AE49-9CF5-CAF0CC1E9DF6}"/>
              </a:ext>
            </a:extLst>
          </p:cNvPr>
          <p:cNvSpPr txBox="1"/>
          <p:nvPr/>
        </p:nvSpPr>
        <p:spPr>
          <a:xfrm>
            <a:off x="1890583" y="4936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8:06</a:t>
            </a:r>
          </a:p>
        </p:txBody>
      </p:sp>
    </p:spTree>
    <p:extLst>
      <p:ext uri="{BB962C8B-B14F-4D97-AF65-F5344CB8AC3E}">
        <p14:creationId xmlns:p14="http://schemas.microsoft.com/office/powerpoint/2010/main" val="25220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D5BE-B378-9246-9E9F-D8D006D9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Fixed Interval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BA51A-BBBF-8A4A-A4FE-CE3C955A6C9A}"/>
              </a:ext>
            </a:extLst>
          </p:cNvPr>
          <p:cNvSpPr txBox="1"/>
          <p:nvPr/>
        </p:nvSpPr>
        <p:spPr>
          <a:xfrm>
            <a:off x="1890584" y="15161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415FB-1A3C-D544-8882-8B53F233A868}"/>
              </a:ext>
            </a:extLst>
          </p:cNvPr>
          <p:cNvSpPr txBox="1"/>
          <p:nvPr/>
        </p:nvSpPr>
        <p:spPr>
          <a:xfrm>
            <a:off x="1890584" y="26057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46764-2160-2446-BDDC-5E7AF9D5645F}"/>
              </a:ext>
            </a:extLst>
          </p:cNvPr>
          <p:cNvSpPr/>
          <p:nvPr/>
        </p:nvSpPr>
        <p:spPr>
          <a:xfrm>
            <a:off x="3954161" y="1690689"/>
            <a:ext cx="3678195" cy="64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9C709-7711-A449-8B67-F8D062B09F97}"/>
              </a:ext>
            </a:extLst>
          </p:cNvPr>
          <p:cNvCxnSpPr>
            <a:cxnSpLocks/>
          </p:cNvCxnSpPr>
          <p:nvPr/>
        </p:nvCxnSpPr>
        <p:spPr>
          <a:xfrm>
            <a:off x="3274541" y="1598355"/>
            <a:ext cx="0" cy="3949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410802-8A1E-9B46-BFF1-E1BD26D695C4}"/>
              </a:ext>
            </a:extLst>
          </p:cNvPr>
          <p:cNvCxnSpPr/>
          <p:nvPr/>
        </p:nvCxnSpPr>
        <p:spPr>
          <a:xfrm>
            <a:off x="3070654" y="1690688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CCF60-234D-3746-9FE3-1ACC9E2FBAAF}"/>
              </a:ext>
            </a:extLst>
          </p:cNvPr>
          <p:cNvCxnSpPr/>
          <p:nvPr/>
        </p:nvCxnSpPr>
        <p:spPr>
          <a:xfrm>
            <a:off x="3070653" y="2790439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95F8-B5C0-414F-B06E-08CE1DD574BE}"/>
              </a:ext>
            </a:extLst>
          </p:cNvPr>
          <p:cNvSpPr/>
          <p:nvPr/>
        </p:nvSpPr>
        <p:spPr>
          <a:xfrm>
            <a:off x="3954160" y="2767912"/>
            <a:ext cx="3678195" cy="803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DCC16-536E-F44C-9508-66233AFC5100}"/>
              </a:ext>
            </a:extLst>
          </p:cNvPr>
          <p:cNvCxnSpPr/>
          <p:nvPr/>
        </p:nvCxnSpPr>
        <p:spPr>
          <a:xfrm>
            <a:off x="3070652" y="3980806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1DC6B-82F6-824C-BF70-32CD84826738}"/>
              </a:ext>
            </a:extLst>
          </p:cNvPr>
          <p:cNvSpPr/>
          <p:nvPr/>
        </p:nvSpPr>
        <p:spPr>
          <a:xfrm>
            <a:off x="3954160" y="4031692"/>
            <a:ext cx="3678195" cy="10997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BC29A3-20CB-3E47-B9B7-7BE875C7BA6D}"/>
              </a:ext>
            </a:extLst>
          </p:cNvPr>
          <p:cNvCxnSpPr/>
          <p:nvPr/>
        </p:nvCxnSpPr>
        <p:spPr>
          <a:xfrm>
            <a:off x="3070652" y="5131443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37D0A4-0256-3A45-87CC-AB486AF1461E}"/>
              </a:ext>
            </a:extLst>
          </p:cNvPr>
          <p:cNvSpPr txBox="1"/>
          <p:nvPr/>
        </p:nvSpPr>
        <p:spPr>
          <a:xfrm>
            <a:off x="1890583" y="38470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40DAA-B430-AE49-9CF5-CAF0CC1E9DF6}"/>
              </a:ext>
            </a:extLst>
          </p:cNvPr>
          <p:cNvSpPr txBox="1"/>
          <p:nvPr/>
        </p:nvSpPr>
        <p:spPr>
          <a:xfrm>
            <a:off x="1890583" y="4936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8:06</a:t>
            </a:r>
          </a:p>
        </p:txBody>
      </p:sp>
    </p:spTree>
    <p:extLst>
      <p:ext uri="{BB962C8B-B14F-4D97-AF65-F5344CB8AC3E}">
        <p14:creationId xmlns:p14="http://schemas.microsoft.com/office/powerpoint/2010/main" val="35455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D5BE-B378-9246-9E9F-D8D006D9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Fixed Interval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BA51A-BBBF-8A4A-A4FE-CE3C955A6C9A}"/>
              </a:ext>
            </a:extLst>
          </p:cNvPr>
          <p:cNvSpPr txBox="1"/>
          <p:nvPr/>
        </p:nvSpPr>
        <p:spPr>
          <a:xfrm>
            <a:off x="1890584" y="15161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415FB-1A3C-D544-8882-8B53F233A868}"/>
              </a:ext>
            </a:extLst>
          </p:cNvPr>
          <p:cNvSpPr txBox="1"/>
          <p:nvPr/>
        </p:nvSpPr>
        <p:spPr>
          <a:xfrm>
            <a:off x="1890584" y="26057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46764-2160-2446-BDDC-5E7AF9D5645F}"/>
              </a:ext>
            </a:extLst>
          </p:cNvPr>
          <p:cNvSpPr/>
          <p:nvPr/>
        </p:nvSpPr>
        <p:spPr>
          <a:xfrm>
            <a:off x="3954161" y="1690688"/>
            <a:ext cx="3678195" cy="173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9C709-7711-A449-8B67-F8D062B09F97}"/>
              </a:ext>
            </a:extLst>
          </p:cNvPr>
          <p:cNvCxnSpPr>
            <a:cxnSpLocks/>
          </p:cNvCxnSpPr>
          <p:nvPr/>
        </p:nvCxnSpPr>
        <p:spPr>
          <a:xfrm>
            <a:off x="3274541" y="1598355"/>
            <a:ext cx="0" cy="3949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410802-8A1E-9B46-BFF1-E1BD26D695C4}"/>
              </a:ext>
            </a:extLst>
          </p:cNvPr>
          <p:cNvCxnSpPr/>
          <p:nvPr/>
        </p:nvCxnSpPr>
        <p:spPr>
          <a:xfrm>
            <a:off x="3070654" y="1690688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CCF60-234D-3746-9FE3-1ACC9E2FBAAF}"/>
              </a:ext>
            </a:extLst>
          </p:cNvPr>
          <p:cNvCxnSpPr/>
          <p:nvPr/>
        </p:nvCxnSpPr>
        <p:spPr>
          <a:xfrm>
            <a:off x="3070653" y="2790439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DCC16-536E-F44C-9508-66233AFC5100}"/>
              </a:ext>
            </a:extLst>
          </p:cNvPr>
          <p:cNvCxnSpPr/>
          <p:nvPr/>
        </p:nvCxnSpPr>
        <p:spPr>
          <a:xfrm>
            <a:off x="3070651" y="3508460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1DC6B-82F6-824C-BF70-32CD84826738}"/>
              </a:ext>
            </a:extLst>
          </p:cNvPr>
          <p:cNvSpPr/>
          <p:nvPr/>
        </p:nvSpPr>
        <p:spPr>
          <a:xfrm>
            <a:off x="3954160" y="3481816"/>
            <a:ext cx="3678195" cy="10997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Batch Execution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BC29A3-20CB-3E47-B9B7-7BE875C7BA6D}"/>
              </a:ext>
            </a:extLst>
          </p:cNvPr>
          <p:cNvCxnSpPr/>
          <p:nvPr/>
        </p:nvCxnSpPr>
        <p:spPr>
          <a:xfrm>
            <a:off x="3070652" y="4637170"/>
            <a:ext cx="40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37D0A4-0256-3A45-87CC-AB486AF1461E}"/>
              </a:ext>
            </a:extLst>
          </p:cNvPr>
          <p:cNvSpPr txBox="1"/>
          <p:nvPr/>
        </p:nvSpPr>
        <p:spPr>
          <a:xfrm>
            <a:off x="1890583" y="33260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40DAA-B430-AE49-9CF5-CAF0CC1E9DF6}"/>
              </a:ext>
            </a:extLst>
          </p:cNvPr>
          <p:cNvSpPr txBox="1"/>
          <p:nvPr/>
        </p:nvSpPr>
        <p:spPr>
          <a:xfrm>
            <a:off x="1890582" y="44525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8:05</a:t>
            </a:r>
          </a:p>
        </p:txBody>
      </p:sp>
    </p:spTree>
    <p:extLst>
      <p:ext uri="{BB962C8B-B14F-4D97-AF65-F5344CB8AC3E}">
        <p14:creationId xmlns:p14="http://schemas.microsoft.com/office/powerpoint/2010/main" val="333059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B5AE-D5FA-1543-A02E-94122B54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Batch Execution Mode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BD4C90-501C-ED48-A850-0B5F122D987B}"/>
              </a:ext>
            </a:extLst>
          </p:cNvPr>
          <p:cNvGrpSpPr/>
          <p:nvPr/>
        </p:nvGrpSpPr>
        <p:grpSpPr>
          <a:xfrm>
            <a:off x="1281395" y="2066462"/>
            <a:ext cx="9269628" cy="3283849"/>
            <a:chOff x="702275" y="2051222"/>
            <a:chExt cx="9269628" cy="3283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48F87FA-E765-9D41-978A-8EF0C01734C3}"/>
                </a:ext>
              </a:extLst>
            </p:cNvPr>
            <p:cNvSpPr/>
            <p:nvPr/>
          </p:nvSpPr>
          <p:spPr>
            <a:xfrm>
              <a:off x="2286000" y="2051222"/>
              <a:ext cx="1804086" cy="5066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driver</a:t>
              </a:r>
            </a:p>
          </p:txBody>
        </p:sp>
        <p:sp>
          <p:nvSpPr>
            <p:cNvPr id="5" name="Multi-document 4">
              <a:extLst>
                <a:ext uri="{FF2B5EF4-FFF2-40B4-BE49-F238E27FC236}">
                  <a16:creationId xmlns:a16="http://schemas.microsoft.com/office/drawing/2014/main" id="{63C0EB2E-EA9E-5546-A4D6-5C3BC2B35CD1}"/>
                </a:ext>
              </a:extLst>
            </p:cNvPr>
            <p:cNvSpPr/>
            <p:nvPr/>
          </p:nvSpPr>
          <p:spPr>
            <a:xfrm>
              <a:off x="4992130" y="3719384"/>
              <a:ext cx="1060704" cy="75895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Tasks</a:t>
              </a:r>
            </a:p>
          </p:txBody>
        </p: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A1E06EEC-8FF3-284A-A08A-2D74A02DB513}"/>
                </a:ext>
              </a:extLst>
            </p:cNvPr>
            <p:cNvSpPr/>
            <p:nvPr/>
          </p:nvSpPr>
          <p:spPr>
            <a:xfrm>
              <a:off x="6602628" y="3719384"/>
              <a:ext cx="1060704" cy="75895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Tasks</a:t>
              </a:r>
            </a:p>
          </p:txBody>
        </p:sp>
        <p:sp>
          <p:nvSpPr>
            <p:cNvPr id="7" name="Multi-document 6">
              <a:extLst>
                <a:ext uri="{FF2B5EF4-FFF2-40B4-BE49-F238E27FC236}">
                  <a16:creationId xmlns:a16="http://schemas.microsoft.com/office/drawing/2014/main" id="{E6A01721-AFE5-624C-9ECF-9D95EA4FA622}"/>
                </a:ext>
              </a:extLst>
            </p:cNvPr>
            <p:cNvSpPr/>
            <p:nvPr/>
          </p:nvSpPr>
          <p:spPr>
            <a:xfrm>
              <a:off x="8213126" y="3719384"/>
              <a:ext cx="1060704" cy="75895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9D72C4-B8C6-A544-A4C7-40151CA3B2E5}"/>
                </a:ext>
              </a:extLst>
            </p:cNvPr>
            <p:cNvSpPr/>
            <p:nvPr/>
          </p:nvSpPr>
          <p:spPr>
            <a:xfrm>
              <a:off x="2854411" y="4831492"/>
              <a:ext cx="7117492" cy="23477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B4726-51E5-F147-82E3-3BD451238DBF}"/>
                </a:ext>
              </a:extLst>
            </p:cNvPr>
            <p:cNvSpPr txBox="1"/>
            <p:nvPr/>
          </p:nvSpPr>
          <p:spPr>
            <a:xfrm>
              <a:off x="702275" y="4764215"/>
              <a:ext cx="198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Event Stream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5B6427D-4D3D-AB43-9746-177581EA6B6E}"/>
                </a:ext>
              </a:extLst>
            </p:cNvPr>
            <p:cNvSpPr/>
            <p:nvPr/>
          </p:nvSpPr>
          <p:spPr>
            <a:xfrm>
              <a:off x="4127157" y="2298357"/>
              <a:ext cx="1415800" cy="1449029"/>
            </a:xfrm>
            <a:custGeom>
              <a:avLst/>
              <a:gdLst>
                <a:gd name="connsiteX0" fmla="*/ 0 w 1415800"/>
                <a:gd name="connsiteY0" fmla="*/ 0 h 1449029"/>
                <a:gd name="connsiteX1" fmla="*/ 1075038 w 1415800"/>
                <a:gd name="connsiteY1" fmla="*/ 345989 h 1449029"/>
                <a:gd name="connsiteX2" fmla="*/ 1383957 w 1415800"/>
                <a:gd name="connsiteY2" fmla="*/ 1359243 h 1449029"/>
                <a:gd name="connsiteX3" fmla="*/ 1408670 w 1415800"/>
                <a:gd name="connsiteY3" fmla="*/ 1408670 h 1449029"/>
                <a:gd name="connsiteX4" fmla="*/ 1408670 w 1415800"/>
                <a:gd name="connsiteY4" fmla="*/ 1445740 h 1449029"/>
                <a:gd name="connsiteX5" fmla="*/ 1396313 w 1415800"/>
                <a:gd name="connsiteY5" fmla="*/ 1371600 h 144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800" h="1449029">
                  <a:moveTo>
                    <a:pt x="0" y="0"/>
                  </a:moveTo>
                  <a:cubicBezTo>
                    <a:pt x="422189" y="59724"/>
                    <a:pt x="844379" y="119449"/>
                    <a:pt x="1075038" y="345989"/>
                  </a:cubicBezTo>
                  <a:cubicBezTo>
                    <a:pt x="1305697" y="572529"/>
                    <a:pt x="1328352" y="1182130"/>
                    <a:pt x="1383957" y="1359243"/>
                  </a:cubicBezTo>
                  <a:cubicBezTo>
                    <a:pt x="1439562" y="1536357"/>
                    <a:pt x="1404551" y="1394254"/>
                    <a:pt x="1408670" y="1408670"/>
                  </a:cubicBezTo>
                  <a:cubicBezTo>
                    <a:pt x="1412789" y="1423086"/>
                    <a:pt x="1410729" y="1451918"/>
                    <a:pt x="1408670" y="1445740"/>
                  </a:cubicBezTo>
                  <a:cubicBezTo>
                    <a:pt x="1406611" y="1439562"/>
                    <a:pt x="1401462" y="1405581"/>
                    <a:pt x="1396313" y="1371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4F47EC2-D8DE-744A-AA50-67D6DB414549}"/>
                </a:ext>
              </a:extLst>
            </p:cNvPr>
            <p:cNvSpPr/>
            <p:nvPr/>
          </p:nvSpPr>
          <p:spPr>
            <a:xfrm>
              <a:off x="4151870" y="2298357"/>
              <a:ext cx="3140686" cy="1454072"/>
            </a:xfrm>
            <a:custGeom>
              <a:avLst/>
              <a:gdLst>
                <a:gd name="connsiteX0" fmla="*/ 0 w 3140686"/>
                <a:gd name="connsiteY0" fmla="*/ 0 h 1454072"/>
                <a:gd name="connsiteX1" fmla="*/ 2706130 w 3140686"/>
                <a:gd name="connsiteY1" fmla="*/ 333632 h 1454072"/>
                <a:gd name="connsiteX2" fmla="*/ 3113903 w 3140686"/>
                <a:gd name="connsiteY2" fmla="*/ 1359243 h 1454072"/>
                <a:gd name="connsiteX3" fmla="*/ 3101546 w 3140686"/>
                <a:gd name="connsiteY3" fmla="*/ 1408670 h 1454072"/>
                <a:gd name="connsiteX4" fmla="*/ 3101546 w 3140686"/>
                <a:gd name="connsiteY4" fmla="*/ 1359243 h 14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686" h="1454072">
                  <a:moveTo>
                    <a:pt x="0" y="0"/>
                  </a:moveTo>
                  <a:cubicBezTo>
                    <a:pt x="1093573" y="53545"/>
                    <a:pt x="2187146" y="107091"/>
                    <a:pt x="2706130" y="333632"/>
                  </a:cubicBezTo>
                  <a:cubicBezTo>
                    <a:pt x="3225114" y="560173"/>
                    <a:pt x="3048000" y="1180070"/>
                    <a:pt x="3113903" y="1359243"/>
                  </a:cubicBezTo>
                  <a:cubicBezTo>
                    <a:pt x="3179806" y="1538416"/>
                    <a:pt x="3103605" y="1408670"/>
                    <a:pt x="3101546" y="1408670"/>
                  </a:cubicBezTo>
                  <a:cubicBezTo>
                    <a:pt x="3099487" y="1408670"/>
                    <a:pt x="3100516" y="1383956"/>
                    <a:pt x="3101546" y="135924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DBC6A6-A83C-BB40-B674-89E0AF7F3170}"/>
                </a:ext>
              </a:extLst>
            </p:cNvPr>
            <p:cNvSpPr/>
            <p:nvPr/>
          </p:nvSpPr>
          <p:spPr>
            <a:xfrm>
              <a:off x="4114800" y="2298357"/>
              <a:ext cx="4646339" cy="1486153"/>
            </a:xfrm>
            <a:custGeom>
              <a:avLst/>
              <a:gdLst>
                <a:gd name="connsiteX0" fmla="*/ 0 w 4646339"/>
                <a:gd name="connsiteY0" fmla="*/ 0 h 1473796"/>
                <a:gd name="connsiteX1" fmla="*/ 4040659 w 4646339"/>
                <a:gd name="connsiteY1" fmla="*/ 444843 h 1473796"/>
                <a:gd name="connsiteX2" fmla="*/ 4596714 w 4646339"/>
                <a:gd name="connsiteY2" fmla="*/ 1371600 h 1473796"/>
                <a:gd name="connsiteX3" fmla="*/ 4584357 w 4646339"/>
                <a:gd name="connsiteY3" fmla="*/ 1408670 h 147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6339" h="1473796">
                  <a:moveTo>
                    <a:pt x="0" y="0"/>
                  </a:moveTo>
                  <a:cubicBezTo>
                    <a:pt x="1637270" y="108121"/>
                    <a:pt x="3274540" y="216243"/>
                    <a:pt x="4040659" y="444843"/>
                  </a:cubicBezTo>
                  <a:cubicBezTo>
                    <a:pt x="4806778" y="673443"/>
                    <a:pt x="4596714" y="1371600"/>
                    <a:pt x="4596714" y="1371600"/>
                  </a:cubicBezTo>
                  <a:cubicBezTo>
                    <a:pt x="4687330" y="1532238"/>
                    <a:pt x="4635843" y="1470454"/>
                    <a:pt x="4584357" y="140867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4F09A7-4878-4B41-86D8-257D261F03F9}"/>
                </a:ext>
              </a:extLst>
            </p:cNvPr>
            <p:cNvCxnSpPr/>
            <p:nvPr/>
          </p:nvCxnSpPr>
          <p:spPr>
            <a:xfrm>
              <a:off x="4633784" y="3429000"/>
              <a:ext cx="0" cy="18102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E330C7-9D80-8A4F-953A-4DE8EBC16E3F}"/>
                </a:ext>
              </a:extLst>
            </p:cNvPr>
            <p:cNvCxnSpPr/>
            <p:nvPr/>
          </p:nvCxnSpPr>
          <p:spPr>
            <a:xfrm>
              <a:off x="6392562" y="3463022"/>
              <a:ext cx="0" cy="18102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A49FB-D210-714D-B81B-4D242A58D4A7}"/>
                </a:ext>
              </a:extLst>
            </p:cNvPr>
            <p:cNvCxnSpPr/>
            <p:nvPr/>
          </p:nvCxnSpPr>
          <p:spPr>
            <a:xfrm>
              <a:off x="8011298" y="3463022"/>
              <a:ext cx="0" cy="18102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3F0DFB-BDF8-074E-A824-17F6EAAFD0A1}"/>
                </a:ext>
              </a:extLst>
            </p:cNvPr>
            <p:cNvCxnSpPr/>
            <p:nvPr/>
          </p:nvCxnSpPr>
          <p:spPr>
            <a:xfrm>
              <a:off x="9543535" y="3524806"/>
              <a:ext cx="0" cy="18102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A49E6-72CD-A24D-BDEE-2E8379FD733E}"/>
                </a:ext>
              </a:extLst>
            </p:cNvPr>
            <p:cNvSpPr txBox="1"/>
            <p:nvPr/>
          </p:nvSpPr>
          <p:spPr>
            <a:xfrm>
              <a:off x="474138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Micro Batch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5BEDA2-4EEB-C74B-B684-CD76E7BBCF22}"/>
                </a:ext>
              </a:extLst>
            </p:cNvPr>
            <p:cNvSpPr txBox="1"/>
            <p:nvPr/>
          </p:nvSpPr>
          <p:spPr>
            <a:xfrm>
              <a:off x="646350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Micro Batch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9B1C8-77E5-2A49-817E-E8B8346B4A36}"/>
                </a:ext>
              </a:extLst>
            </p:cNvPr>
            <p:cNvSpPr txBox="1"/>
            <p:nvPr/>
          </p:nvSpPr>
          <p:spPr>
            <a:xfrm>
              <a:off x="817038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Micro Batch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6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DCA3-09C9-F543-8C35-0D143C0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6C0881-C1B5-004A-8AA0-15D2DF1EF3AE}"/>
              </a:ext>
            </a:extLst>
          </p:cNvPr>
          <p:cNvGrpSpPr/>
          <p:nvPr/>
        </p:nvGrpSpPr>
        <p:grpSpPr>
          <a:xfrm>
            <a:off x="1281395" y="2356022"/>
            <a:ext cx="9269628" cy="3088915"/>
            <a:chOff x="702275" y="2051222"/>
            <a:chExt cx="9269628" cy="308891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EC8F916-48E2-9A45-B06B-02BF7999A55F}"/>
                </a:ext>
              </a:extLst>
            </p:cNvPr>
            <p:cNvSpPr/>
            <p:nvPr/>
          </p:nvSpPr>
          <p:spPr>
            <a:xfrm>
              <a:off x="2286000" y="2051222"/>
              <a:ext cx="1804086" cy="5066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driver</a:t>
              </a:r>
            </a:p>
          </p:txBody>
        </p: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6CC74A53-CA3A-E24F-8BC5-AFF4584688E6}"/>
                </a:ext>
              </a:extLst>
            </p:cNvPr>
            <p:cNvSpPr/>
            <p:nvPr/>
          </p:nvSpPr>
          <p:spPr>
            <a:xfrm>
              <a:off x="4343400" y="3719384"/>
              <a:ext cx="5471160" cy="75895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E894B38-7DDF-DC4E-8AB4-3752C66A338B}"/>
                </a:ext>
              </a:extLst>
            </p:cNvPr>
            <p:cNvSpPr/>
            <p:nvPr/>
          </p:nvSpPr>
          <p:spPr>
            <a:xfrm>
              <a:off x="2854411" y="4831492"/>
              <a:ext cx="7117492" cy="23477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3FA296-6774-534C-ACF0-9B84B0ECA559}"/>
                </a:ext>
              </a:extLst>
            </p:cNvPr>
            <p:cNvSpPr txBox="1"/>
            <p:nvPr/>
          </p:nvSpPr>
          <p:spPr>
            <a:xfrm>
              <a:off x="702275" y="4764215"/>
              <a:ext cx="198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Event Stream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2881C4-8B79-2043-9A9F-D430AA1CB244}"/>
                </a:ext>
              </a:extLst>
            </p:cNvPr>
            <p:cNvSpPr txBox="1"/>
            <p:nvPr/>
          </p:nvSpPr>
          <p:spPr>
            <a:xfrm>
              <a:off x="474138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epoch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D6F6CD-DD73-794A-A97A-8974382A8A2B}"/>
                </a:ext>
              </a:extLst>
            </p:cNvPr>
            <p:cNvSpPr txBox="1"/>
            <p:nvPr/>
          </p:nvSpPr>
          <p:spPr>
            <a:xfrm>
              <a:off x="646350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epoch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DD95BB-5022-9740-8DDD-207256DABC12}"/>
                </a:ext>
              </a:extLst>
            </p:cNvPr>
            <p:cNvSpPr txBox="1"/>
            <p:nvPr/>
          </p:nvSpPr>
          <p:spPr>
            <a:xfrm>
              <a:off x="8170384" y="4770805"/>
              <a:ext cx="134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epoch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62AA4E-4270-F34A-89C5-F8DADB3E47C0}"/>
              </a:ext>
            </a:extLst>
          </p:cNvPr>
          <p:cNvSpPr/>
          <p:nvPr/>
        </p:nvSpPr>
        <p:spPr>
          <a:xfrm>
            <a:off x="4693920" y="2624789"/>
            <a:ext cx="3114566" cy="1492437"/>
          </a:xfrm>
          <a:custGeom>
            <a:avLst/>
            <a:gdLst>
              <a:gd name="connsiteX0" fmla="*/ 0 w 3114566"/>
              <a:gd name="connsiteY0" fmla="*/ 11731 h 1492437"/>
              <a:gd name="connsiteX1" fmla="*/ 2529840 w 3114566"/>
              <a:gd name="connsiteY1" fmla="*/ 194611 h 1492437"/>
              <a:gd name="connsiteX2" fmla="*/ 3063240 w 3114566"/>
              <a:gd name="connsiteY2" fmla="*/ 1352851 h 1492437"/>
              <a:gd name="connsiteX3" fmla="*/ 3063240 w 3114566"/>
              <a:gd name="connsiteY3" fmla="*/ 1429051 h 149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566" h="1492437">
                <a:moveTo>
                  <a:pt x="0" y="11731"/>
                </a:moveTo>
                <a:cubicBezTo>
                  <a:pt x="1009650" y="-8589"/>
                  <a:pt x="2019300" y="-28909"/>
                  <a:pt x="2529840" y="194611"/>
                </a:cubicBezTo>
                <a:cubicBezTo>
                  <a:pt x="3040380" y="418131"/>
                  <a:pt x="3063240" y="1352851"/>
                  <a:pt x="3063240" y="1352851"/>
                </a:cubicBezTo>
                <a:cubicBezTo>
                  <a:pt x="3152140" y="1558591"/>
                  <a:pt x="3107690" y="1493821"/>
                  <a:pt x="3063240" y="14290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0F7CF58-4B26-C54A-8FD4-FC40DD71BBF0}"/>
              </a:ext>
            </a:extLst>
          </p:cNvPr>
          <p:cNvSpPr/>
          <p:nvPr/>
        </p:nvSpPr>
        <p:spPr>
          <a:xfrm>
            <a:off x="6553200" y="5135880"/>
            <a:ext cx="284622" cy="25882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2C6DB10-A459-B24E-8070-A6DF46554CB7}"/>
              </a:ext>
            </a:extLst>
          </p:cNvPr>
          <p:cNvSpPr/>
          <p:nvPr/>
        </p:nvSpPr>
        <p:spPr>
          <a:xfrm>
            <a:off x="8382000" y="5135880"/>
            <a:ext cx="284622" cy="25882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8714D6A-76F7-D645-883F-B8567AF36262}"/>
              </a:ext>
            </a:extLst>
          </p:cNvPr>
          <p:cNvSpPr/>
          <p:nvPr/>
        </p:nvSpPr>
        <p:spPr>
          <a:xfrm>
            <a:off x="9982200" y="5135880"/>
            <a:ext cx="284622" cy="25882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B5F0C71-EC69-5B41-B618-29531544B0ED}"/>
              </a:ext>
            </a:extLst>
          </p:cNvPr>
          <p:cNvSpPr/>
          <p:nvPr/>
        </p:nvSpPr>
        <p:spPr>
          <a:xfrm>
            <a:off x="5227320" y="5135880"/>
            <a:ext cx="284622" cy="25882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146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Spark  Structured Streaming</vt:lpstr>
      <vt:lpstr>Different Types Of Trigger</vt:lpstr>
      <vt:lpstr>Trigger Fixed Interval</vt:lpstr>
      <vt:lpstr>Trigger Fixed Interval</vt:lpstr>
      <vt:lpstr>Trigger Fixed Interval</vt:lpstr>
      <vt:lpstr>Micro Batch Execution Mode</vt:lpstr>
      <vt:lpstr>Continuous Mode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16</cp:revision>
  <dcterms:created xsi:type="dcterms:W3CDTF">2020-07-11T15:57:10Z</dcterms:created>
  <dcterms:modified xsi:type="dcterms:W3CDTF">2020-07-11T16:42:13Z</dcterms:modified>
</cp:coreProperties>
</file>