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6" r:id="rId4"/>
    <p:sldId id="273" r:id="rId5"/>
    <p:sldId id="274" r:id="rId6"/>
    <p:sldId id="277" r:id="rId7"/>
    <p:sldId id="275" r:id="rId8"/>
    <p:sldId id="27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/>
    <p:restoredTop sz="94719"/>
  </p:normalViewPr>
  <p:slideViewPr>
    <p:cSldViewPr snapToGrid="0" snapToObjects="1">
      <p:cViewPr>
        <p:scale>
          <a:sx n="100" d="100"/>
          <a:sy n="100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3860-0A28-BC46-B150-EC9AE1601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8ADD8-14C2-2049-9E7C-98F1BBA5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44BA-DA16-0B4B-8960-C7F0B166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DF62-F118-0B4F-B547-AC403AEB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E1E8-EBD0-8442-A117-04C2679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256-921D-B544-BB02-005A7099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717E2-6930-9246-8F70-A5C5F007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2BA4-146B-534F-909A-72CE7171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34AD-F568-8746-9540-6FEA4372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FE2-5D54-6549-9F30-FFF0E93E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55495-2470-1940-A662-1FF74ED5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1CAE8-69E0-6D42-A6D8-B18C3953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6173-CD7C-8245-B400-F4E824C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D858-915A-A84C-9C8A-A6C9741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6197-82A5-134C-B8AD-E2E309CB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473-5EFA-284F-BFE6-F323012A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4EEE-8618-6449-A107-124EFF43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7BB2-E2BD-B44D-B993-93BDD757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253D-6325-8147-9D13-2119B094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EC6B-48AA-C44B-9DF1-3349841D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5668-FD69-5043-8C7E-91E7104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E0B6-CEB1-4E4C-A430-7C22C42F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74E0-54F9-1343-B8F6-36783390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930-0C84-F341-BAB6-D1963957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78B6-98ED-9145-8D4C-2DD6D0A8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F28-7C7B-5740-A9D5-BB7603B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A3FC-15D5-2746-8BA7-B7F4DE2C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FBDEF-1C74-0E47-ABF8-7A88B97AD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A939-67B2-AF41-AB60-EF485E0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13D2-C613-AA43-A55C-5DFE5F4B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82FF-43B2-2C41-BF59-254B66B8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A13-8DE1-514B-94CE-21F278F5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EDBB-EBB3-9A4F-8626-99EDC993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127FD-D4C0-1A4C-B00E-82B53E01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CF5FE-3292-D24C-9E69-2790C331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CA6DA-C496-E441-84AE-C5779482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02437-06DB-504D-93C8-351B5E1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DBB53-75E8-FE40-B5F3-BC7BD1D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B0F61-D75C-4A41-A6D6-59C266A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BE06-C9C6-D145-ADD8-5C6931A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2C741-8E43-7648-8933-6A799C1C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AE13-9511-DE49-8A32-EA277318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D005C-D3B9-2A49-AD7A-0DC44780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2C84E-272C-5042-AB1B-E66D05A1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CA2EC-A761-F149-8894-C1FA1AA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CCB6-9875-C842-9848-CDCE3CE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3178-C49E-D049-8313-75FB7904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CB13-EBAA-8047-B020-C503AD1E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720-1820-EF41-B1AD-210B60B3B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C20B-1236-3147-9319-2F455C5B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7F5-60DA-6C4C-A4A7-C0A00B4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B63B-9B3D-4145-B66E-A7D98977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768-BD0B-2F4B-995B-6BC1F01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A2AF8-6AD9-1B41-9E25-AD255FE4E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8707-3199-8E48-9F20-4FF4B15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EF2F-7BC9-6C43-A27F-2CAE9C6D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D6C2D-C6CE-0C4C-9B0F-11347E6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11571-3CB5-CE49-8752-AD88DCE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DE46B-C1EC-DF45-B097-067D5348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A151-F152-564A-993D-E40934E5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C9FD-F6B1-A543-9E98-DD606218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0E01-5780-B749-B494-FC819519A940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E105-8F46-A540-8F2D-C216C24B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C36-908F-A145-9AD9-98F22D61A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75F0-FA82-8944-92E2-AC063886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123"/>
            <a:ext cx="9144000" cy="1482856"/>
          </a:xfrm>
        </p:spPr>
        <p:txBody>
          <a:bodyPr>
            <a:normAutofit fontScale="90000"/>
          </a:bodyPr>
          <a:lstStyle/>
          <a:p>
            <a:r>
              <a:rPr lang="en-US" sz="5800" dirty="0"/>
              <a:t>Spark </a:t>
            </a:r>
            <a:br>
              <a:rPr lang="en-US" sz="5800" dirty="0"/>
            </a:br>
            <a:r>
              <a:rPr lang="en-US" sz="5800" dirty="0"/>
              <a:t>Structured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5559-9EEA-4C42-95BE-BA19967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4876468"/>
            <a:ext cx="9144000" cy="800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Savvy</a:t>
            </a:r>
          </a:p>
        </p:txBody>
      </p:sp>
      <p:cxnSp>
        <p:nvCxnSpPr>
          <p:cNvPr id="74" name="Straight Connector 4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D9C57DA-E883-0040-BA1D-3B3A77891F7F}"/>
              </a:ext>
            </a:extLst>
          </p:cNvPr>
          <p:cNvSpPr txBox="1">
            <a:spLocks/>
          </p:cNvSpPr>
          <p:nvPr/>
        </p:nvSpPr>
        <p:spPr>
          <a:xfrm>
            <a:off x="1536478" y="2757532"/>
            <a:ext cx="9144000" cy="1360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dirty="0"/>
              <a:t>Understanding Windows</a:t>
            </a:r>
          </a:p>
        </p:txBody>
      </p:sp>
    </p:spTree>
    <p:extLst>
      <p:ext uri="{BB962C8B-B14F-4D97-AF65-F5344CB8AC3E}">
        <p14:creationId xmlns:p14="http://schemas.microsoft.com/office/powerpoint/2010/main" val="88489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D9BF7-148A-AB4C-ADAA-9B971187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144" y="565377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Story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3CCBC4-1915-5E47-A2B7-B9590783528C}"/>
              </a:ext>
            </a:extLst>
          </p:cNvPr>
          <p:cNvGrpSpPr/>
          <p:nvPr/>
        </p:nvGrpSpPr>
        <p:grpSpPr>
          <a:xfrm>
            <a:off x="2517648" y="2235178"/>
            <a:ext cx="2270760" cy="2383833"/>
            <a:chOff x="4498848" y="2141122"/>
            <a:chExt cx="2270760" cy="2383833"/>
          </a:xfrm>
        </p:grpSpPr>
        <p:pic>
          <p:nvPicPr>
            <p:cNvPr id="19" name="Graphic 18" descr="Internet">
              <a:extLst>
                <a:ext uri="{FF2B5EF4-FFF2-40B4-BE49-F238E27FC236}">
                  <a16:creationId xmlns:a16="http://schemas.microsoft.com/office/drawing/2014/main" id="{536452CD-D6C0-6441-A35A-B8421B26A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8848" y="2141122"/>
              <a:ext cx="2270760" cy="227076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6036EE-F35D-F440-B8B1-788B96FB74D5}"/>
                </a:ext>
              </a:extLst>
            </p:cNvPr>
            <p:cNvSpPr txBox="1"/>
            <p:nvPr/>
          </p:nvSpPr>
          <p:spPr>
            <a:xfrm>
              <a:off x="4944006" y="4155623"/>
              <a:ext cx="1380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Online Retail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0AC5B8E-1B83-6C44-B8E3-608330466210}"/>
              </a:ext>
            </a:extLst>
          </p:cNvPr>
          <p:cNvGrpSpPr/>
          <p:nvPr/>
        </p:nvGrpSpPr>
        <p:grpSpPr>
          <a:xfrm>
            <a:off x="6138674" y="2796540"/>
            <a:ext cx="1264920" cy="1822471"/>
            <a:chOff x="6138674" y="2796540"/>
            <a:chExt cx="1264920" cy="1822471"/>
          </a:xfrm>
        </p:grpSpPr>
        <p:pic>
          <p:nvPicPr>
            <p:cNvPr id="25" name="Graphic 24" descr="Male profile">
              <a:extLst>
                <a:ext uri="{FF2B5EF4-FFF2-40B4-BE49-F238E27FC236}">
                  <a16:creationId xmlns:a16="http://schemas.microsoft.com/office/drawing/2014/main" id="{86F200E2-7898-B543-8FE0-6D62E041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38674" y="2796540"/>
              <a:ext cx="1264920" cy="12649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5A9D98-204D-AC42-843A-E627F5E6976B}"/>
                </a:ext>
              </a:extLst>
            </p:cNvPr>
            <p:cNvSpPr txBox="1"/>
            <p:nvPr/>
          </p:nvSpPr>
          <p:spPr>
            <a:xfrm>
              <a:off x="6257371" y="4249679"/>
              <a:ext cx="1027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Manager</a:t>
              </a:r>
            </a:p>
          </p:txBody>
        </p:sp>
      </p:grpSp>
      <p:sp>
        <p:nvSpPr>
          <p:cNvPr id="29" name="Cloud Callout 28">
            <a:extLst>
              <a:ext uri="{FF2B5EF4-FFF2-40B4-BE49-F238E27FC236}">
                <a16:creationId xmlns:a16="http://schemas.microsoft.com/office/drawing/2014/main" id="{181ADE32-B170-9F42-B648-07EB2E4787DE}"/>
              </a:ext>
            </a:extLst>
          </p:cNvPr>
          <p:cNvSpPr/>
          <p:nvPr/>
        </p:nvSpPr>
        <p:spPr>
          <a:xfrm>
            <a:off x="6583680" y="1382110"/>
            <a:ext cx="2676293" cy="1706136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Know How much sales we have every hour</a:t>
            </a:r>
          </a:p>
        </p:txBody>
      </p:sp>
    </p:spTree>
    <p:extLst>
      <p:ext uri="{BB962C8B-B14F-4D97-AF65-F5344CB8AC3E}">
        <p14:creationId xmlns:p14="http://schemas.microsoft.com/office/powerpoint/2010/main" val="35195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6C3B-0F3D-1245-82AE-B740B6AC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Requirements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DCAB2B-5B47-D840-B9E7-BB18EC1881DB}"/>
              </a:ext>
            </a:extLst>
          </p:cNvPr>
          <p:cNvGrpSpPr/>
          <p:nvPr/>
        </p:nvGrpSpPr>
        <p:grpSpPr>
          <a:xfrm>
            <a:off x="1148576" y="2283561"/>
            <a:ext cx="9021336" cy="2154621"/>
            <a:chOff x="1148576" y="2283561"/>
            <a:chExt cx="9021336" cy="2154621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0A6799E4-E53E-6646-A421-93B75AF92CC3}"/>
                </a:ext>
              </a:extLst>
            </p:cNvPr>
            <p:cNvSpPr/>
            <p:nvPr/>
          </p:nvSpPr>
          <p:spPr>
            <a:xfrm>
              <a:off x="1148576" y="3278458"/>
              <a:ext cx="9021336" cy="3010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8E37FD-8A12-A145-A081-F57E36028E38}"/>
                </a:ext>
              </a:extLst>
            </p:cNvPr>
            <p:cNvCxnSpPr/>
            <p:nvPr/>
          </p:nvCxnSpPr>
          <p:spPr>
            <a:xfrm>
              <a:off x="2798956" y="2821259"/>
              <a:ext cx="0" cy="12712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85096C-0A86-0D4B-9EC2-FB5149C64519}"/>
                </a:ext>
              </a:extLst>
            </p:cNvPr>
            <p:cNvCxnSpPr/>
            <p:nvPr/>
          </p:nvCxnSpPr>
          <p:spPr>
            <a:xfrm>
              <a:off x="4635190" y="2821259"/>
              <a:ext cx="0" cy="12712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841552B-88E3-1449-BE0C-F029858610BF}"/>
                </a:ext>
              </a:extLst>
            </p:cNvPr>
            <p:cNvCxnSpPr/>
            <p:nvPr/>
          </p:nvCxnSpPr>
          <p:spPr>
            <a:xfrm>
              <a:off x="6326458" y="2821259"/>
              <a:ext cx="0" cy="12712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8802077-2F40-3344-979F-F8B24D081F43}"/>
                </a:ext>
              </a:extLst>
            </p:cNvPr>
            <p:cNvCxnSpPr/>
            <p:nvPr/>
          </p:nvCxnSpPr>
          <p:spPr>
            <a:xfrm>
              <a:off x="7965688" y="2839844"/>
              <a:ext cx="0" cy="12712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0A6732-09D8-6548-8CB3-F605BA04E4DB}"/>
                </a:ext>
              </a:extLst>
            </p:cNvPr>
            <p:cNvCxnSpPr/>
            <p:nvPr/>
          </p:nvCxnSpPr>
          <p:spPr>
            <a:xfrm>
              <a:off x="9582614" y="2906751"/>
              <a:ext cx="0" cy="12712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6813D9-4C66-3042-A699-4BD39AF45BC7}"/>
                </a:ext>
              </a:extLst>
            </p:cNvPr>
            <p:cNvSpPr txBox="1"/>
            <p:nvPr/>
          </p:nvSpPr>
          <p:spPr>
            <a:xfrm>
              <a:off x="2499835" y="229952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2:00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7B50F5-DF98-1643-94C1-8815DD849506}"/>
                </a:ext>
              </a:extLst>
            </p:cNvPr>
            <p:cNvSpPr txBox="1"/>
            <p:nvPr/>
          </p:nvSpPr>
          <p:spPr>
            <a:xfrm>
              <a:off x="4336069" y="231625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3:00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8439FD-2AD0-E340-AB99-894B7439A3DD}"/>
                </a:ext>
              </a:extLst>
            </p:cNvPr>
            <p:cNvSpPr txBox="1"/>
            <p:nvPr/>
          </p:nvSpPr>
          <p:spPr>
            <a:xfrm>
              <a:off x="7666567" y="229471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5:00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87FD73-F753-E044-8653-0DAED362DA56}"/>
                </a:ext>
              </a:extLst>
            </p:cNvPr>
            <p:cNvSpPr txBox="1"/>
            <p:nvPr/>
          </p:nvSpPr>
          <p:spPr>
            <a:xfrm>
              <a:off x="6027337" y="228398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4:00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6FDB23-A016-EF4E-A193-EF7D0A66795F}"/>
                </a:ext>
              </a:extLst>
            </p:cNvPr>
            <p:cNvSpPr txBox="1"/>
            <p:nvPr/>
          </p:nvSpPr>
          <p:spPr>
            <a:xfrm>
              <a:off x="9283493" y="228356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6:00</a:t>
              </a:r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34C9ECB7-2E0E-8D40-877A-6F328EC648E8}"/>
                </a:ext>
              </a:extLst>
            </p:cNvPr>
            <p:cNvSpPr/>
            <p:nvPr/>
          </p:nvSpPr>
          <p:spPr>
            <a:xfrm>
              <a:off x="1258230" y="2949498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1A80ED1B-3C39-C149-A911-20295D657E73}"/>
                </a:ext>
              </a:extLst>
            </p:cNvPr>
            <p:cNvSpPr/>
            <p:nvPr/>
          </p:nvSpPr>
          <p:spPr>
            <a:xfrm>
              <a:off x="1531434" y="2945781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E702045-E5CB-2E46-ABDC-27EA9F083467}"/>
                </a:ext>
              </a:extLst>
            </p:cNvPr>
            <p:cNvSpPr/>
            <p:nvPr/>
          </p:nvSpPr>
          <p:spPr>
            <a:xfrm>
              <a:off x="1767469" y="2945780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13B71D8A-45B4-D640-B669-FACE831335C9}"/>
                </a:ext>
              </a:extLst>
            </p:cNvPr>
            <p:cNvSpPr/>
            <p:nvPr/>
          </p:nvSpPr>
          <p:spPr>
            <a:xfrm>
              <a:off x="2040673" y="2940205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0AEB77F6-C8C7-1F40-A2D0-CB4694B09D0F}"/>
                </a:ext>
              </a:extLst>
            </p:cNvPr>
            <p:cNvSpPr/>
            <p:nvPr/>
          </p:nvSpPr>
          <p:spPr>
            <a:xfrm>
              <a:off x="2408663" y="2951355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32539887-6503-834C-8429-0B7B63A9072D}"/>
                </a:ext>
              </a:extLst>
            </p:cNvPr>
            <p:cNvSpPr/>
            <p:nvPr/>
          </p:nvSpPr>
          <p:spPr>
            <a:xfrm>
              <a:off x="3070302" y="2969942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40B0F454-D99A-3445-BBD3-BEB519742CA2}"/>
                </a:ext>
              </a:extLst>
            </p:cNvPr>
            <p:cNvSpPr/>
            <p:nvPr/>
          </p:nvSpPr>
          <p:spPr>
            <a:xfrm>
              <a:off x="3730082" y="2969942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55C5B437-A57C-0A46-A341-F87871FA6BE3}"/>
                </a:ext>
              </a:extLst>
            </p:cNvPr>
            <p:cNvSpPr/>
            <p:nvPr/>
          </p:nvSpPr>
          <p:spPr>
            <a:xfrm>
              <a:off x="4226313" y="2973657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72FD2BF4-7958-ED4F-9BA9-EDB1E658DA50}"/>
                </a:ext>
              </a:extLst>
            </p:cNvPr>
            <p:cNvSpPr/>
            <p:nvPr/>
          </p:nvSpPr>
          <p:spPr>
            <a:xfrm>
              <a:off x="4895381" y="2951356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C03EF8FD-0521-B147-8405-BA66D33F62A3}"/>
                </a:ext>
              </a:extLst>
            </p:cNvPr>
            <p:cNvSpPr/>
            <p:nvPr/>
          </p:nvSpPr>
          <p:spPr>
            <a:xfrm>
              <a:off x="5267083" y="2953215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9D598CE5-D6E7-0645-B2EE-FA04902EEA36}"/>
                </a:ext>
              </a:extLst>
            </p:cNvPr>
            <p:cNvSpPr/>
            <p:nvPr/>
          </p:nvSpPr>
          <p:spPr>
            <a:xfrm>
              <a:off x="5627649" y="2962506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6040295F-536B-4442-B92A-4E50B7194846}"/>
                </a:ext>
              </a:extLst>
            </p:cNvPr>
            <p:cNvSpPr/>
            <p:nvPr/>
          </p:nvSpPr>
          <p:spPr>
            <a:xfrm>
              <a:off x="6010487" y="2951357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4703E8DA-13FB-DC4E-A6A0-C54CFA0347C1}"/>
                </a:ext>
              </a:extLst>
            </p:cNvPr>
            <p:cNvSpPr/>
            <p:nvPr/>
          </p:nvSpPr>
          <p:spPr>
            <a:xfrm>
              <a:off x="7090317" y="2962508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E87945F0-244B-664A-AC45-FCD69CB8345B}"/>
                </a:ext>
              </a:extLst>
            </p:cNvPr>
            <p:cNvSpPr/>
            <p:nvPr/>
          </p:nvSpPr>
          <p:spPr>
            <a:xfrm>
              <a:off x="8729548" y="2969942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7C6E7042-F5BF-284E-A30F-811E91EB3058}"/>
                </a:ext>
              </a:extLst>
            </p:cNvPr>
            <p:cNvSpPr/>
            <p:nvPr/>
          </p:nvSpPr>
          <p:spPr>
            <a:xfrm>
              <a:off x="8224020" y="2968084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33C48A5-3158-DD4C-8396-81E199C67F0B}"/>
                </a:ext>
              </a:extLst>
            </p:cNvPr>
            <p:cNvSpPr/>
            <p:nvPr/>
          </p:nvSpPr>
          <p:spPr>
            <a:xfrm>
              <a:off x="1148576" y="4111083"/>
              <a:ext cx="1650380" cy="3159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 1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9C76CC9-16C8-7345-958D-BAF65A6D8EB1}"/>
                </a:ext>
              </a:extLst>
            </p:cNvPr>
            <p:cNvSpPr/>
            <p:nvPr/>
          </p:nvSpPr>
          <p:spPr>
            <a:xfrm>
              <a:off x="2904891" y="4111082"/>
              <a:ext cx="1730295" cy="3159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 2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67DFB34-A0E9-4241-9CF4-D96D0FAF5C39}"/>
                </a:ext>
              </a:extLst>
            </p:cNvPr>
            <p:cNvSpPr/>
            <p:nvPr/>
          </p:nvSpPr>
          <p:spPr>
            <a:xfrm>
              <a:off x="4741122" y="4118515"/>
              <a:ext cx="1585336" cy="3159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 3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3BE5E48-499A-704C-9984-2CCBD30A21A8}"/>
                </a:ext>
              </a:extLst>
            </p:cNvPr>
            <p:cNvSpPr/>
            <p:nvPr/>
          </p:nvSpPr>
          <p:spPr>
            <a:xfrm>
              <a:off x="6363631" y="4122231"/>
              <a:ext cx="1602057" cy="3159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 4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042C842-D729-E44D-B364-EE5013B48CE3}"/>
                </a:ext>
              </a:extLst>
            </p:cNvPr>
            <p:cNvSpPr/>
            <p:nvPr/>
          </p:nvSpPr>
          <p:spPr>
            <a:xfrm>
              <a:off x="8009463" y="4118514"/>
              <a:ext cx="1585337" cy="3159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 5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1A434DF-84CA-D146-AA6D-17CAF487A083}"/>
              </a:ext>
            </a:extLst>
          </p:cNvPr>
          <p:cNvSpPr txBox="1"/>
          <p:nvPr/>
        </p:nvSpPr>
        <p:spPr>
          <a:xfrm>
            <a:off x="4282069" y="5179650"/>
            <a:ext cx="197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Tumbling Windows</a:t>
            </a:r>
          </a:p>
        </p:txBody>
      </p:sp>
    </p:spTree>
    <p:extLst>
      <p:ext uri="{BB962C8B-B14F-4D97-AF65-F5344CB8AC3E}">
        <p14:creationId xmlns:p14="http://schemas.microsoft.com/office/powerpoint/2010/main" val="336070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ECD4-9D3A-364C-9DE9-D61C9447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 – At Very High Level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CC36B5-82DD-9D4D-84CB-6AE8D1F0AC8B}"/>
              </a:ext>
            </a:extLst>
          </p:cNvPr>
          <p:cNvSpPr/>
          <p:nvPr/>
        </p:nvSpPr>
        <p:spPr>
          <a:xfrm>
            <a:off x="2821259" y="2096429"/>
            <a:ext cx="1616926" cy="1193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 Management</a:t>
            </a:r>
          </a:p>
          <a:p>
            <a:pPr algn="ctr"/>
            <a:r>
              <a:rPr lang="en-US" dirty="0"/>
              <a:t>System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61F59C15-E5D2-334E-A16C-1660A2E3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720" y="2235819"/>
            <a:ext cx="914400" cy="914400"/>
          </a:xfrm>
          <a:prstGeom prst="rect">
            <a:avLst/>
          </a:prstGeom>
        </p:spPr>
      </p:pic>
      <p:sp>
        <p:nvSpPr>
          <p:cNvPr id="8" name="Direct Access Storage 7">
            <a:extLst>
              <a:ext uri="{FF2B5EF4-FFF2-40B4-BE49-F238E27FC236}">
                <a16:creationId xmlns:a16="http://schemas.microsoft.com/office/drawing/2014/main" id="{2AB386E9-31F5-9142-B294-319F91198FB7}"/>
              </a:ext>
            </a:extLst>
          </p:cNvPr>
          <p:cNvSpPr/>
          <p:nvPr/>
        </p:nvSpPr>
        <p:spPr>
          <a:xfrm>
            <a:off x="5052989" y="2525379"/>
            <a:ext cx="1722120" cy="335280"/>
          </a:xfrm>
          <a:prstGeom prst="flowChartMagneticDru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00B646-019E-A748-A14B-BF315FAF583A}"/>
              </a:ext>
            </a:extLst>
          </p:cNvPr>
          <p:cNvSpPr/>
          <p:nvPr/>
        </p:nvSpPr>
        <p:spPr>
          <a:xfrm>
            <a:off x="7404781" y="2166124"/>
            <a:ext cx="1965960" cy="10537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Streaming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E03586F7-E15F-0244-A441-4B7B043D95C9}"/>
              </a:ext>
            </a:extLst>
          </p:cNvPr>
          <p:cNvSpPr/>
          <p:nvPr/>
        </p:nvSpPr>
        <p:spPr>
          <a:xfrm>
            <a:off x="7847670" y="4052315"/>
            <a:ext cx="914400" cy="1216152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HBase</a:t>
            </a:r>
          </a:p>
        </p:txBody>
      </p:sp>
      <p:pic>
        <p:nvPicPr>
          <p:cNvPr id="12" name="Graphic 11" descr="Presentation with bar chart">
            <a:extLst>
              <a:ext uri="{FF2B5EF4-FFF2-40B4-BE49-F238E27FC236}">
                <a16:creationId xmlns:a16="http://schemas.microsoft.com/office/drawing/2014/main" id="{232BF25A-62DA-B241-A184-F42F43924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2159" y="4052315"/>
            <a:ext cx="1325563" cy="13255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8DD15C-771C-B04F-9E7F-2FAE32CDB7FB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103120" y="2693019"/>
            <a:ext cx="718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41EF35-4786-6E42-B941-85687AB7346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438185" y="2693019"/>
            <a:ext cx="614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E1CE08-9295-7F43-A24C-9422A813E037}"/>
              </a:ext>
            </a:extLst>
          </p:cNvPr>
          <p:cNvCxnSpPr>
            <a:cxnSpLocks/>
          </p:cNvCxnSpPr>
          <p:nvPr/>
        </p:nvCxnSpPr>
        <p:spPr>
          <a:xfrm flipV="1">
            <a:off x="6775109" y="2693019"/>
            <a:ext cx="614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6FBBF5-7FD1-C049-9A0B-52091C885FF6}"/>
              </a:ext>
            </a:extLst>
          </p:cNvPr>
          <p:cNvCxnSpPr>
            <a:cxnSpLocks/>
          </p:cNvCxnSpPr>
          <p:nvPr/>
        </p:nvCxnSpPr>
        <p:spPr>
          <a:xfrm>
            <a:off x="8304870" y="3219915"/>
            <a:ext cx="0" cy="83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19F474-9C64-894E-8904-447AFB367AF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62070" y="4715097"/>
            <a:ext cx="9000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68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479D-7287-AD49-9D1C-0E55E69B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2BA2-8699-5948-8F7C-B031377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202" y="2312934"/>
            <a:ext cx="3721905" cy="16929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"id":"16",</a:t>
            </a:r>
          </a:p>
          <a:p>
            <a:pPr marL="0" indent="0">
              <a:buNone/>
            </a:pPr>
            <a:r>
              <a:rPr lang="en-IN" sz="2000" dirty="0"/>
              <a:t>"time":"2019-06 28T02:23:59.675+05:30",</a:t>
            </a:r>
          </a:p>
          <a:p>
            <a:pPr marL="0" indent="0">
              <a:buNone/>
            </a:pPr>
            <a:r>
              <a:rPr lang="en-IN" sz="2000" dirty="0"/>
              <a:t>"</a:t>
            </a:r>
            <a:r>
              <a:rPr lang="en-IN" sz="2000" dirty="0" err="1"/>
              <a:t>item":"MacBook</a:t>
            </a:r>
            <a:r>
              <a:rPr lang="en-IN" sz="2000" dirty="0"/>
              <a:t>",</a:t>
            </a:r>
          </a:p>
          <a:p>
            <a:pPr marL="0" indent="0">
              <a:buNone/>
            </a:pPr>
            <a:r>
              <a:rPr lang="en-IN" sz="2000" dirty="0"/>
              <a:t>"quantity":1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6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9BF7-148A-AB4C-ADAA-9B971187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144" y="565377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Story Time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3CCBC4-1915-5E47-A2B7-B9590783528C}"/>
              </a:ext>
            </a:extLst>
          </p:cNvPr>
          <p:cNvGrpSpPr/>
          <p:nvPr/>
        </p:nvGrpSpPr>
        <p:grpSpPr>
          <a:xfrm>
            <a:off x="2517648" y="2235178"/>
            <a:ext cx="2270760" cy="2383833"/>
            <a:chOff x="4498848" y="2141122"/>
            <a:chExt cx="2270760" cy="2383833"/>
          </a:xfrm>
        </p:grpSpPr>
        <p:pic>
          <p:nvPicPr>
            <p:cNvPr id="19" name="Graphic 18" descr="Internet">
              <a:extLst>
                <a:ext uri="{FF2B5EF4-FFF2-40B4-BE49-F238E27FC236}">
                  <a16:creationId xmlns:a16="http://schemas.microsoft.com/office/drawing/2014/main" id="{536452CD-D6C0-6441-A35A-B8421B26A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8848" y="2141122"/>
              <a:ext cx="2270760" cy="227076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6036EE-F35D-F440-B8B1-788B96FB74D5}"/>
                </a:ext>
              </a:extLst>
            </p:cNvPr>
            <p:cNvSpPr txBox="1"/>
            <p:nvPr/>
          </p:nvSpPr>
          <p:spPr>
            <a:xfrm>
              <a:off x="4944006" y="4155623"/>
              <a:ext cx="1380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Online Retail</a:t>
              </a:r>
            </a:p>
          </p:txBody>
        </p:sp>
      </p:grpSp>
      <p:pic>
        <p:nvPicPr>
          <p:cNvPr id="25" name="Graphic 24" descr="Male profile">
            <a:extLst>
              <a:ext uri="{FF2B5EF4-FFF2-40B4-BE49-F238E27FC236}">
                <a16:creationId xmlns:a16="http://schemas.microsoft.com/office/drawing/2014/main" id="{86F200E2-7898-B543-8FE0-6D62E041B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8674" y="2796540"/>
            <a:ext cx="1264920" cy="12649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5A9D98-204D-AC42-843A-E627F5E6976B}"/>
              </a:ext>
            </a:extLst>
          </p:cNvPr>
          <p:cNvSpPr txBox="1"/>
          <p:nvPr/>
        </p:nvSpPr>
        <p:spPr>
          <a:xfrm>
            <a:off x="6257371" y="4249679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sp>
        <p:nvSpPr>
          <p:cNvPr id="29" name="Cloud Callout 28">
            <a:extLst>
              <a:ext uri="{FF2B5EF4-FFF2-40B4-BE49-F238E27FC236}">
                <a16:creationId xmlns:a16="http://schemas.microsoft.com/office/drawing/2014/main" id="{181ADE32-B170-9F42-B648-07EB2E4787DE}"/>
              </a:ext>
            </a:extLst>
          </p:cNvPr>
          <p:cNvSpPr/>
          <p:nvPr/>
        </p:nvSpPr>
        <p:spPr>
          <a:xfrm>
            <a:off x="6583680" y="1382110"/>
            <a:ext cx="2676293" cy="1706136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me Updated sales data every </a:t>
            </a:r>
          </a:p>
          <a:p>
            <a:pPr algn="ctr"/>
            <a:r>
              <a:rPr lang="en-US" dirty="0"/>
              <a:t>15 mins</a:t>
            </a:r>
          </a:p>
        </p:txBody>
      </p:sp>
    </p:spTree>
    <p:extLst>
      <p:ext uri="{BB962C8B-B14F-4D97-AF65-F5344CB8AC3E}">
        <p14:creationId xmlns:p14="http://schemas.microsoft.com/office/powerpoint/2010/main" val="138427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84B5-2020-424F-A3F5-6CA021A4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Understanding Details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50F3BD8-332E-BB48-A821-E78F5FC3DD86}"/>
              </a:ext>
            </a:extLst>
          </p:cNvPr>
          <p:cNvSpPr/>
          <p:nvPr/>
        </p:nvSpPr>
        <p:spPr>
          <a:xfrm>
            <a:off x="1148576" y="3278458"/>
            <a:ext cx="9021336" cy="3010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68AF86-9059-AD47-A94D-9C12ECF60065}"/>
              </a:ext>
            </a:extLst>
          </p:cNvPr>
          <p:cNvCxnSpPr/>
          <p:nvPr/>
        </p:nvCxnSpPr>
        <p:spPr>
          <a:xfrm>
            <a:off x="2743201" y="2798957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4C73F3-9C05-3C45-9DB8-4142B4DCA48F}"/>
              </a:ext>
            </a:extLst>
          </p:cNvPr>
          <p:cNvCxnSpPr/>
          <p:nvPr/>
        </p:nvCxnSpPr>
        <p:spPr>
          <a:xfrm>
            <a:off x="4590585" y="2837559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485D50-02A7-2845-B2C7-936D98398B82}"/>
              </a:ext>
            </a:extLst>
          </p:cNvPr>
          <p:cNvCxnSpPr/>
          <p:nvPr/>
        </p:nvCxnSpPr>
        <p:spPr>
          <a:xfrm>
            <a:off x="6326458" y="2821259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55CADF-0844-FF4E-9DAD-F519AAAF6EC8}"/>
              </a:ext>
            </a:extLst>
          </p:cNvPr>
          <p:cNvCxnSpPr/>
          <p:nvPr/>
        </p:nvCxnSpPr>
        <p:spPr>
          <a:xfrm>
            <a:off x="7965688" y="2839844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CCF789-F905-164B-8E32-10F73EB502B7}"/>
              </a:ext>
            </a:extLst>
          </p:cNvPr>
          <p:cNvCxnSpPr/>
          <p:nvPr/>
        </p:nvCxnSpPr>
        <p:spPr>
          <a:xfrm>
            <a:off x="9582614" y="2906751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55C9BE-D0D7-F141-A652-CAB6CF0A2ADC}"/>
              </a:ext>
            </a:extLst>
          </p:cNvPr>
          <p:cNvSpPr txBox="1"/>
          <p:nvPr/>
        </p:nvSpPr>
        <p:spPr>
          <a:xfrm>
            <a:off x="2499835" y="2299526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3850F-D98E-3144-B502-01213B4DB589}"/>
              </a:ext>
            </a:extLst>
          </p:cNvPr>
          <p:cNvSpPr txBox="1"/>
          <p:nvPr/>
        </p:nvSpPr>
        <p:spPr>
          <a:xfrm>
            <a:off x="4336069" y="231625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FE253-A002-8241-AAF2-308637F1EDF8}"/>
              </a:ext>
            </a:extLst>
          </p:cNvPr>
          <p:cNvSpPr txBox="1"/>
          <p:nvPr/>
        </p:nvSpPr>
        <p:spPr>
          <a:xfrm>
            <a:off x="7666567" y="229471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5:00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2DDFE-CF90-EA42-8818-692F51921EDD}"/>
              </a:ext>
            </a:extLst>
          </p:cNvPr>
          <p:cNvSpPr txBox="1"/>
          <p:nvPr/>
        </p:nvSpPr>
        <p:spPr>
          <a:xfrm>
            <a:off x="6027337" y="228398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4:00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0DEEA-08A3-8341-9071-77096CB4FB70}"/>
              </a:ext>
            </a:extLst>
          </p:cNvPr>
          <p:cNvSpPr txBox="1"/>
          <p:nvPr/>
        </p:nvSpPr>
        <p:spPr>
          <a:xfrm>
            <a:off x="9283493" y="228356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6:00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EAF2B82-EC8C-5240-8373-788315C09E2B}"/>
              </a:ext>
            </a:extLst>
          </p:cNvPr>
          <p:cNvSpPr/>
          <p:nvPr/>
        </p:nvSpPr>
        <p:spPr>
          <a:xfrm>
            <a:off x="1325136" y="2949498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09F419B-5EFD-7544-962B-8F79B71D888C}"/>
              </a:ext>
            </a:extLst>
          </p:cNvPr>
          <p:cNvSpPr/>
          <p:nvPr/>
        </p:nvSpPr>
        <p:spPr>
          <a:xfrm>
            <a:off x="1531434" y="2945781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3607A657-7A42-D846-B0FC-3E8256B66848}"/>
              </a:ext>
            </a:extLst>
          </p:cNvPr>
          <p:cNvSpPr/>
          <p:nvPr/>
        </p:nvSpPr>
        <p:spPr>
          <a:xfrm>
            <a:off x="1767469" y="2945780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BB269ABA-6749-3144-9E82-86583707CCF5}"/>
              </a:ext>
            </a:extLst>
          </p:cNvPr>
          <p:cNvSpPr/>
          <p:nvPr/>
        </p:nvSpPr>
        <p:spPr>
          <a:xfrm>
            <a:off x="2040673" y="2940205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09A01D4A-FCC9-0343-AC8E-52E1958A8894}"/>
              </a:ext>
            </a:extLst>
          </p:cNvPr>
          <p:cNvSpPr/>
          <p:nvPr/>
        </p:nvSpPr>
        <p:spPr>
          <a:xfrm>
            <a:off x="2408663" y="2951355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32DC76EB-6E03-CE4B-81CD-C0B4ADE773BD}"/>
              </a:ext>
            </a:extLst>
          </p:cNvPr>
          <p:cNvSpPr/>
          <p:nvPr/>
        </p:nvSpPr>
        <p:spPr>
          <a:xfrm>
            <a:off x="3070302" y="2969942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8D7ABAA1-B3DE-E348-B259-E11481124FD0}"/>
              </a:ext>
            </a:extLst>
          </p:cNvPr>
          <p:cNvSpPr/>
          <p:nvPr/>
        </p:nvSpPr>
        <p:spPr>
          <a:xfrm>
            <a:off x="3730082" y="2969942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B84E7CE-5CB3-B94C-AE28-99890A81B4EB}"/>
              </a:ext>
            </a:extLst>
          </p:cNvPr>
          <p:cNvSpPr/>
          <p:nvPr/>
        </p:nvSpPr>
        <p:spPr>
          <a:xfrm>
            <a:off x="4226313" y="2973657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F06457BA-0729-9044-A491-A25EA9F202C4}"/>
              </a:ext>
            </a:extLst>
          </p:cNvPr>
          <p:cNvSpPr/>
          <p:nvPr/>
        </p:nvSpPr>
        <p:spPr>
          <a:xfrm>
            <a:off x="4895381" y="2951356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345D6782-C997-F847-8229-F0952B2780F7}"/>
              </a:ext>
            </a:extLst>
          </p:cNvPr>
          <p:cNvSpPr/>
          <p:nvPr/>
        </p:nvSpPr>
        <p:spPr>
          <a:xfrm>
            <a:off x="5267083" y="2953215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08F3855-3CE7-1C46-AEB0-E286FD30DDA1}"/>
              </a:ext>
            </a:extLst>
          </p:cNvPr>
          <p:cNvSpPr/>
          <p:nvPr/>
        </p:nvSpPr>
        <p:spPr>
          <a:xfrm>
            <a:off x="5627649" y="2962506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4498141F-0EFE-2645-860F-0EE54EC07C0E}"/>
              </a:ext>
            </a:extLst>
          </p:cNvPr>
          <p:cNvSpPr/>
          <p:nvPr/>
        </p:nvSpPr>
        <p:spPr>
          <a:xfrm>
            <a:off x="6010487" y="2951357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72863E7-176F-F649-8779-CEEA001EA90D}"/>
              </a:ext>
            </a:extLst>
          </p:cNvPr>
          <p:cNvSpPr/>
          <p:nvPr/>
        </p:nvSpPr>
        <p:spPr>
          <a:xfrm>
            <a:off x="7090317" y="2962508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C5E6A211-46F7-EF40-A6CC-FE2FE844FA66}"/>
              </a:ext>
            </a:extLst>
          </p:cNvPr>
          <p:cNvSpPr/>
          <p:nvPr/>
        </p:nvSpPr>
        <p:spPr>
          <a:xfrm>
            <a:off x="8729548" y="2969942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1427442A-D29F-094D-8856-3359D024D2F0}"/>
              </a:ext>
            </a:extLst>
          </p:cNvPr>
          <p:cNvSpPr/>
          <p:nvPr/>
        </p:nvSpPr>
        <p:spPr>
          <a:xfrm>
            <a:off x="8224020" y="2968084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76A14C6-C381-3F4D-9509-D3C98BF728AF}"/>
              </a:ext>
            </a:extLst>
          </p:cNvPr>
          <p:cNvSpPr/>
          <p:nvPr/>
        </p:nvSpPr>
        <p:spPr>
          <a:xfrm>
            <a:off x="1271237" y="4111083"/>
            <a:ext cx="1471956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sales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A75B6E9-F348-C94D-8A36-14D1FC8D0B06}"/>
              </a:ext>
            </a:extLst>
          </p:cNvPr>
          <p:cNvSpPr/>
          <p:nvPr/>
        </p:nvSpPr>
        <p:spPr>
          <a:xfrm>
            <a:off x="1667111" y="4528492"/>
            <a:ext cx="1585336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sales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1FB2848-6AE9-2C4A-8457-4C4414CDB30E}"/>
              </a:ext>
            </a:extLst>
          </p:cNvPr>
          <p:cNvSpPr/>
          <p:nvPr/>
        </p:nvSpPr>
        <p:spPr>
          <a:xfrm>
            <a:off x="2044380" y="5009335"/>
            <a:ext cx="1585336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sales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1840AB8-C489-EA42-A945-81A46036E1A3}"/>
              </a:ext>
            </a:extLst>
          </p:cNvPr>
          <p:cNvSpPr/>
          <p:nvPr/>
        </p:nvSpPr>
        <p:spPr>
          <a:xfrm>
            <a:off x="2351047" y="5486984"/>
            <a:ext cx="1724729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sales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657AAED-1030-BB4D-9B06-203FA45EB566}"/>
              </a:ext>
            </a:extLst>
          </p:cNvPr>
          <p:cNvSpPr/>
          <p:nvPr/>
        </p:nvSpPr>
        <p:spPr>
          <a:xfrm>
            <a:off x="2743201" y="5909962"/>
            <a:ext cx="1724723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sales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DE9280-0FF3-1E49-9031-465EB10D218A}"/>
              </a:ext>
            </a:extLst>
          </p:cNvPr>
          <p:cNvCxnSpPr/>
          <p:nvPr/>
        </p:nvCxnSpPr>
        <p:spPr>
          <a:xfrm>
            <a:off x="1667110" y="2793379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876EAD-2557-E34B-B7A8-3DD7D4108E0F}"/>
              </a:ext>
            </a:extLst>
          </p:cNvPr>
          <p:cNvCxnSpPr/>
          <p:nvPr/>
        </p:nvCxnSpPr>
        <p:spPr>
          <a:xfrm>
            <a:off x="2031382" y="2800816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5BE9B6-D3ED-E146-9BFE-72D1BAA1DE18}"/>
              </a:ext>
            </a:extLst>
          </p:cNvPr>
          <p:cNvCxnSpPr/>
          <p:nvPr/>
        </p:nvCxnSpPr>
        <p:spPr>
          <a:xfrm>
            <a:off x="2351047" y="2785951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1253B7-DD3F-3342-A707-57453A6E2A53}"/>
              </a:ext>
            </a:extLst>
          </p:cNvPr>
          <p:cNvSpPr txBox="1"/>
          <p:nvPr/>
        </p:nvSpPr>
        <p:spPr>
          <a:xfrm>
            <a:off x="2080015" y="2529990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1:45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F4642D-A6B8-CF41-A7C7-AFB2927452DE}"/>
              </a:ext>
            </a:extLst>
          </p:cNvPr>
          <p:cNvSpPr txBox="1"/>
          <p:nvPr/>
        </p:nvSpPr>
        <p:spPr>
          <a:xfrm>
            <a:off x="1741552" y="2271648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1:30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E0842F-27E2-B043-8E80-E96A6E8D9A07}"/>
              </a:ext>
            </a:extLst>
          </p:cNvPr>
          <p:cNvSpPr txBox="1"/>
          <p:nvPr/>
        </p:nvSpPr>
        <p:spPr>
          <a:xfrm>
            <a:off x="1348417" y="24682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1:15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1EB451-7464-524E-A37B-85148A4D077E}"/>
              </a:ext>
            </a:extLst>
          </p:cNvPr>
          <p:cNvCxnSpPr/>
          <p:nvPr/>
        </p:nvCxnSpPr>
        <p:spPr>
          <a:xfrm>
            <a:off x="3258021" y="2798957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07C279-179B-7F4D-A492-24AA13958D5E}"/>
              </a:ext>
            </a:extLst>
          </p:cNvPr>
          <p:cNvCxnSpPr/>
          <p:nvPr/>
        </p:nvCxnSpPr>
        <p:spPr>
          <a:xfrm>
            <a:off x="3666897" y="2817545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285FC7-702B-4046-AA20-000F092C922D}"/>
              </a:ext>
            </a:extLst>
          </p:cNvPr>
          <p:cNvCxnSpPr/>
          <p:nvPr/>
        </p:nvCxnSpPr>
        <p:spPr>
          <a:xfrm>
            <a:off x="4075776" y="2847284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9A3357-7C90-D941-A767-7CFE536488AE}"/>
              </a:ext>
            </a:extLst>
          </p:cNvPr>
          <p:cNvSpPr txBox="1"/>
          <p:nvPr/>
        </p:nvSpPr>
        <p:spPr>
          <a:xfrm>
            <a:off x="2999617" y="2540546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2:15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3F1277-4A71-304A-95B8-06B8BE52A486}"/>
              </a:ext>
            </a:extLst>
          </p:cNvPr>
          <p:cNvSpPr txBox="1"/>
          <p:nvPr/>
        </p:nvSpPr>
        <p:spPr>
          <a:xfrm>
            <a:off x="3408390" y="2356632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661E46-B3BD-EE4D-9961-3B9E78E46286}"/>
              </a:ext>
            </a:extLst>
          </p:cNvPr>
          <p:cNvSpPr txBox="1"/>
          <p:nvPr/>
        </p:nvSpPr>
        <p:spPr>
          <a:xfrm>
            <a:off x="3841220" y="2587089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2:45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558099B-840A-6447-99DC-93A7305AC3FB}"/>
              </a:ext>
            </a:extLst>
          </p:cNvPr>
          <p:cNvSpPr/>
          <p:nvPr/>
        </p:nvSpPr>
        <p:spPr>
          <a:xfrm>
            <a:off x="4378713" y="2981094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B98D29-52B1-FA4C-BB31-74A55133B9FB}"/>
              </a:ext>
            </a:extLst>
          </p:cNvPr>
          <p:cNvSpPr txBox="1"/>
          <p:nvPr/>
        </p:nvSpPr>
        <p:spPr>
          <a:xfrm>
            <a:off x="7404410" y="5167310"/>
            <a:ext cx="276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Sliding window</a:t>
            </a:r>
          </a:p>
        </p:txBody>
      </p:sp>
    </p:spTree>
    <p:extLst>
      <p:ext uri="{BB962C8B-B14F-4D97-AF65-F5344CB8AC3E}">
        <p14:creationId xmlns:p14="http://schemas.microsoft.com/office/powerpoint/2010/main" val="258326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ECD4-9D3A-364C-9DE9-D61C9447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At Very High Level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CC36B5-82DD-9D4D-84CB-6AE8D1F0AC8B}"/>
              </a:ext>
            </a:extLst>
          </p:cNvPr>
          <p:cNvSpPr/>
          <p:nvPr/>
        </p:nvSpPr>
        <p:spPr>
          <a:xfrm>
            <a:off x="2821259" y="2096429"/>
            <a:ext cx="1616926" cy="1193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 Management</a:t>
            </a:r>
          </a:p>
          <a:p>
            <a:pPr algn="ctr"/>
            <a:r>
              <a:rPr lang="en-US" dirty="0"/>
              <a:t>System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61F59C15-E5D2-334E-A16C-1660A2E3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720" y="2235819"/>
            <a:ext cx="914400" cy="914400"/>
          </a:xfrm>
          <a:prstGeom prst="rect">
            <a:avLst/>
          </a:prstGeom>
        </p:spPr>
      </p:pic>
      <p:sp>
        <p:nvSpPr>
          <p:cNvPr id="8" name="Direct Access Storage 7">
            <a:extLst>
              <a:ext uri="{FF2B5EF4-FFF2-40B4-BE49-F238E27FC236}">
                <a16:creationId xmlns:a16="http://schemas.microsoft.com/office/drawing/2014/main" id="{2AB386E9-31F5-9142-B294-319F91198FB7}"/>
              </a:ext>
            </a:extLst>
          </p:cNvPr>
          <p:cNvSpPr/>
          <p:nvPr/>
        </p:nvSpPr>
        <p:spPr>
          <a:xfrm>
            <a:off x="5052989" y="2525379"/>
            <a:ext cx="1722120" cy="335280"/>
          </a:xfrm>
          <a:prstGeom prst="flowChartMagneticDru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00B646-019E-A748-A14B-BF315FAF583A}"/>
              </a:ext>
            </a:extLst>
          </p:cNvPr>
          <p:cNvSpPr/>
          <p:nvPr/>
        </p:nvSpPr>
        <p:spPr>
          <a:xfrm>
            <a:off x="7404781" y="2166124"/>
            <a:ext cx="1965960" cy="10537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Streaming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E03586F7-E15F-0244-A441-4B7B043D95C9}"/>
              </a:ext>
            </a:extLst>
          </p:cNvPr>
          <p:cNvSpPr/>
          <p:nvPr/>
        </p:nvSpPr>
        <p:spPr>
          <a:xfrm>
            <a:off x="7847670" y="4052315"/>
            <a:ext cx="914400" cy="1216152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HBase</a:t>
            </a:r>
          </a:p>
        </p:txBody>
      </p:sp>
      <p:pic>
        <p:nvPicPr>
          <p:cNvPr id="12" name="Graphic 11" descr="Presentation with bar chart">
            <a:extLst>
              <a:ext uri="{FF2B5EF4-FFF2-40B4-BE49-F238E27FC236}">
                <a16:creationId xmlns:a16="http://schemas.microsoft.com/office/drawing/2014/main" id="{232BF25A-62DA-B241-A184-F42F43924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2159" y="4052315"/>
            <a:ext cx="1325563" cy="13255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8DD15C-771C-B04F-9E7F-2FAE32CDB7FB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103120" y="2693019"/>
            <a:ext cx="718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41EF35-4786-6E42-B941-85687AB7346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438185" y="2693019"/>
            <a:ext cx="614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E1CE08-9295-7F43-A24C-9422A813E037}"/>
              </a:ext>
            </a:extLst>
          </p:cNvPr>
          <p:cNvCxnSpPr>
            <a:cxnSpLocks/>
          </p:cNvCxnSpPr>
          <p:nvPr/>
        </p:nvCxnSpPr>
        <p:spPr>
          <a:xfrm flipV="1">
            <a:off x="6775109" y="2693019"/>
            <a:ext cx="614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6FBBF5-7FD1-C049-9A0B-52091C885FF6}"/>
              </a:ext>
            </a:extLst>
          </p:cNvPr>
          <p:cNvCxnSpPr>
            <a:cxnSpLocks/>
          </p:cNvCxnSpPr>
          <p:nvPr/>
        </p:nvCxnSpPr>
        <p:spPr>
          <a:xfrm>
            <a:off x="8304870" y="3219915"/>
            <a:ext cx="0" cy="83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19F474-9C64-894E-8904-447AFB367AF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62070" y="4715097"/>
            <a:ext cx="9000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3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93B8F-E301-684F-930A-943F31F2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2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138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Spark  Structured Streaming</vt:lpstr>
      <vt:lpstr>Story Time</vt:lpstr>
      <vt:lpstr>Understanding Requirements</vt:lpstr>
      <vt:lpstr>Solution 1 – At Very High Level</vt:lpstr>
      <vt:lpstr>Agree on Data</vt:lpstr>
      <vt:lpstr>Story Time</vt:lpstr>
      <vt:lpstr>Solution 2 – Understanding Details</vt:lpstr>
      <vt:lpstr>Solution 2 – At Very High Level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 Structured Streaming</dc:title>
  <dc:creator>Rajpal, Harjeet Kumar</dc:creator>
  <cp:lastModifiedBy>Rajpal, Harjeet Kumar</cp:lastModifiedBy>
  <cp:revision>31</cp:revision>
  <dcterms:created xsi:type="dcterms:W3CDTF">2020-07-11T15:57:10Z</dcterms:created>
  <dcterms:modified xsi:type="dcterms:W3CDTF">2020-07-16T13:53:53Z</dcterms:modified>
</cp:coreProperties>
</file>