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67" r:id="rId4"/>
    <p:sldId id="276" r:id="rId5"/>
    <p:sldId id="273" r:id="rId6"/>
    <p:sldId id="275" r:id="rId7"/>
    <p:sldId id="278" r:id="rId8"/>
    <p:sldId id="279" r:id="rId9"/>
    <p:sldId id="277" r:id="rId10"/>
    <p:sldId id="281" r:id="rId11"/>
    <p:sldId id="282" r:id="rId12"/>
    <p:sldId id="28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Watermarks</a:t>
            </a:r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01BE-DF96-8D4B-8156-E464255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8B689-40C4-564A-BDC2-39BDA41E0172}"/>
              </a:ext>
            </a:extLst>
          </p:cNvPr>
          <p:cNvSpPr/>
          <p:nvPr/>
        </p:nvSpPr>
        <p:spPr>
          <a:xfrm>
            <a:off x="1463786" y="2468154"/>
            <a:ext cx="1843314" cy="4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74B551-0844-2E4C-9068-08D8283C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13181"/>
              </p:ext>
            </p:extLst>
          </p:nvPr>
        </p:nvGraphicFramePr>
        <p:xfrm>
          <a:off x="6819556" y="2322286"/>
          <a:ext cx="342419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098">
                  <a:extLst>
                    <a:ext uri="{9D8B030D-6E8A-4147-A177-3AD203B41FA5}">
                      <a16:colId xmlns:a16="http://schemas.microsoft.com/office/drawing/2014/main" val="2589310928"/>
                    </a:ext>
                  </a:extLst>
                </a:gridCol>
                <a:gridCol w="1712098">
                  <a:extLst>
                    <a:ext uri="{9D8B030D-6E8A-4147-A177-3AD203B41FA5}">
                      <a16:colId xmlns:a16="http://schemas.microsoft.com/office/drawing/2014/main" val="263446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2:00 – 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18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5B8DC0-25E3-7B4A-8D63-89A08CEB7B49}"/>
              </a:ext>
            </a:extLst>
          </p:cNvPr>
          <p:cNvSpPr txBox="1"/>
          <p:nvPr/>
        </p:nvSpPr>
        <p:spPr>
          <a:xfrm>
            <a:off x="1463786" y="3001546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1}</a:t>
            </a:r>
          </a:p>
          <a:p>
            <a:r>
              <a:rPr lang="en-US" dirty="0"/>
              <a:t>{2:01, ”laptops”, 2}</a:t>
            </a:r>
          </a:p>
          <a:p>
            <a:r>
              <a:rPr lang="en-US" dirty="0"/>
              <a:t>{2:04, ”camera”, 1}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D3A12A-9C07-784F-B18D-5F0326E42C13}"/>
              </a:ext>
            </a:extLst>
          </p:cNvPr>
          <p:cNvSpPr/>
          <p:nvPr/>
        </p:nvSpPr>
        <p:spPr>
          <a:xfrm>
            <a:off x="5647038" y="4485503"/>
            <a:ext cx="4349578" cy="4448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Watermark – 1:54  (2:05 – 10 mins)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703EA-299C-9142-881C-374B1C9AF0A3}"/>
              </a:ext>
            </a:extLst>
          </p:cNvPr>
          <p:cNvSpPr txBox="1"/>
          <p:nvPr/>
        </p:nvSpPr>
        <p:spPr>
          <a:xfrm>
            <a:off x="1099751" y="1503100"/>
            <a:ext cx="355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 Mark is 10 Mins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Window Size is 5 mins</a:t>
            </a:r>
          </a:p>
        </p:txBody>
      </p:sp>
    </p:spTree>
    <p:extLst>
      <p:ext uri="{BB962C8B-B14F-4D97-AF65-F5344CB8AC3E}">
        <p14:creationId xmlns:p14="http://schemas.microsoft.com/office/powerpoint/2010/main" val="261965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01BE-DF96-8D4B-8156-E464255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8B689-40C4-564A-BDC2-39BDA41E0172}"/>
              </a:ext>
            </a:extLst>
          </p:cNvPr>
          <p:cNvSpPr/>
          <p:nvPr/>
        </p:nvSpPr>
        <p:spPr>
          <a:xfrm>
            <a:off x="1585784" y="2693126"/>
            <a:ext cx="1843314" cy="4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8DC0-25E3-7B4A-8D63-89A08CEB7B49}"/>
              </a:ext>
            </a:extLst>
          </p:cNvPr>
          <p:cNvSpPr txBox="1"/>
          <p:nvPr/>
        </p:nvSpPr>
        <p:spPr>
          <a:xfrm>
            <a:off x="1463786" y="3486332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1}</a:t>
            </a:r>
          </a:p>
          <a:p>
            <a:r>
              <a:rPr lang="en-US" dirty="0"/>
              <a:t>{2:01, ”laptops”, 2}</a:t>
            </a:r>
          </a:p>
          <a:p>
            <a:r>
              <a:rPr lang="en-US" dirty="0"/>
              <a:t>{2:04, ”camera”, 1}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0DCCF-BCAD-3A42-9E99-4E59C5A81AD6}"/>
              </a:ext>
            </a:extLst>
          </p:cNvPr>
          <p:cNvSpPr txBox="1"/>
          <p:nvPr/>
        </p:nvSpPr>
        <p:spPr>
          <a:xfrm>
            <a:off x="1099751" y="1690688"/>
            <a:ext cx="355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 Mark is 10 Mins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Window Size is 5 mins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D44692-B49C-6D44-A64A-2402FD07F794}"/>
              </a:ext>
            </a:extLst>
          </p:cNvPr>
          <p:cNvSpPr/>
          <p:nvPr/>
        </p:nvSpPr>
        <p:spPr>
          <a:xfrm>
            <a:off x="5647038" y="4485503"/>
            <a:ext cx="4349578" cy="4448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Watermark – 1:57 (2:07 – 10 mins)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EB49E-6A0B-DD43-8E6A-0528A1E16AB6}"/>
              </a:ext>
            </a:extLst>
          </p:cNvPr>
          <p:cNvSpPr txBox="1"/>
          <p:nvPr/>
        </p:nvSpPr>
        <p:spPr>
          <a:xfrm>
            <a:off x="1463786" y="4485503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{2:05, ”watch”, 2}</a:t>
            </a:r>
          </a:p>
          <a:p>
            <a:r>
              <a:rPr lang="en-US" dirty="0"/>
              <a:t>{2:06, ”laptops”, 1}</a:t>
            </a:r>
          </a:p>
          <a:p>
            <a:r>
              <a:rPr lang="en-US" dirty="0"/>
              <a:t>{2:07, ”camera”, 5}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BF1A91-7F39-B846-A517-4871BB63A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31108"/>
              </p:ext>
            </p:extLst>
          </p:nvPr>
        </p:nvGraphicFramePr>
        <p:xfrm>
          <a:off x="5818953" y="2853495"/>
          <a:ext cx="383167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5837">
                  <a:extLst>
                    <a:ext uri="{9D8B030D-6E8A-4147-A177-3AD203B41FA5}">
                      <a16:colId xmlns:a16="http://schemas.microsoft.com/office/drawing/2014/main" val="3173623270"/>
                    </a:ext>
                  </a:extLst>
                </a:gridCol>
                <a:gridCol w="1915837">
                  <a:extLst>
                    <a:ext uri="{9D8B030D-6E8A-4147-A177-3AD203B41FA5}">
                      <a16:colId xmlns:a16="http://schemas.microsoft.com/office/drawing/2014/main" val="1637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2:00 – 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2:05 – 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5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01BE-DF96-8D4B-8156-E464255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8B689-40C4-564A-BDC2-39BDA41E0172}"/>
              </a:ext>
            </a:extLst>
          </p:cNvPr>
          <p:cNvSpPr/>
          <p:nvPr/>
        </p:nvSpPr>
        <p:spPr>
          <a:xfrm>
            <a:off x="1585784" y="2693126"/>
            <a:ext cx="1843314" cy="4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8DC0-25E3-7B4A-8D63-89A08CEB7B49}"/>
              </a:ext>
            </a:extLst>
          </p:cNvPr>
          <p:cNvSpPr txBox="1"/>
          <p:nvPr/>
        </p:nvSpPr>
        <p:spPr>
          <a:xfrm>
            <a:off x="1463786" y="3486332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1}</a:t>
            </a:r>
          </a:p>
          <a:p>
            <a:r>
              <a:rPr lang="en-US" dirty="0"/>
              <a:t>{2:01, ”laptops”, 2}</a:t>
            </a:r>
          </a:p>
          <a:p>
            <a:r>
              <a:rPr lang="en-US" dirty="0"/>
              <a:t>{2:04, ”camera”, 1}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0DCCF-BCAD-3A42-9E99-4E59C5A81AD6}"/>
              </a:ext>
            </a:extLst>
          </p:cNvPr>
          <p:cNvSpPr txBox="1"/>
          <p:nvPr/>
        </p:nvSpPr>
        <p:spPr>
          <a:xfrm>
            <a:off x="1099751" y="1690688"/>
            <a:ext cx="355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</a:t>
            </a:r>
          </a:p>
          <a:p>
            <a:pPr marL="285750" indent="-285750">
              <a:buFontTx/>
              <a:buChar char="-"/>
            </a:pPr>
            <a:r>
              <a:rPr lang="en-US" dirty="0"/>
              <a:t>Water Mark is 10 Mins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Window Size is 5 mins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D44692-B49C-6D44-A64A-2402FD07F794}"/>
              </a:ext>
            </a:extLst>
          </p:cNvPr>
          <p:cNvSpPr/>
          <p:nvPr/>
        </p:nvSpPr>
        <p:spPr>
          <a:xfrm>
            <a:off x="5647038" y="4485503"/>
            <a:ext cx="4349578" cy="4448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Watermark – 2:02 (2:12 – 10 mins)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EB49E-6A0B-DD43-8E6A-0528A1E16AB6}"/>
              </a:ext>
            </a:extLst>
          </p:cNvPr>
          <p:cNvSpPr txBox="1"/>
          <p:nvPr/>
        </p:nvSpPr>
        <p:spPr>
          <a:xfrm>
            <a:off x="1463786" y="5510217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{1:56, ”watch”, 10}</a:t>
            </a:r>
          </a:p>
          <a:p>
            <a:r>
              <a:rPr lang="en-US" dirty="0"/>
              <a:t>{2:02, ”laptops”, 1}</a:t>
            </a:r>
          </a:p>
          <a:p>
            <a:r>
              <a:rPr lang="en-US" dirty="0"/>
              <a:t>{2:12, ”camera”, 2}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C571A-102F-7549-B6A5-F669AB0E3195}"/>
              </a:ext>
            </a:extLst>
          </p:cNvPr>
          <p:cNvSpPr txBox="1"/>
          <p:nvPr/>
        </p:nvSpPr>
        <p:spPr>
          <a:xfrm>
            <a:off x="1443192" y="4429759"/>
            <a:ext cx="319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{2:05, ”watch”, 2}</a:t>
            </a:r>
          </a:p>
          <a:p>
            <a:r>
              <a:rPr lang="en-US" dirty="0"/>
              <a:t>{2:06, ”laptops”, 1}</a:t>
            </a:r>
          </a:p>
          <a:p>
            <a:r>
              <a:rPr lang="en-US" dirty="0"/>
              <a:t>{2:07, ”camera”, 5}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52F7BA-8129-6E4C-8234-21EE04B3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7803"/>
              </p:ext>
            </p:extLst>
          </p:nvPr>
        </p:nvGraphicFramePr>
        <p:xfrm>
          <a:off x="6096000" y="2687320"/>
          <a:ext cx="314601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3007">
                  <a:extLst>
                    <a:ext uri="{9D8B030D-6E8A-4147-A177-3AD203B41FA5}">
                      <a16:colId xmlns:a16="http://schemas.microsoft.com/office/drawing/2014/main" val="2552684807"/>
                    </a:ext>
                  </a:extLst>
                </a:gridCol>
                <a:gridCol w="1573007">
                  <a:extLst>
                    <a:ext uri="{9D8B030D-6E8A-4147-A177-3AD203B41FA5}">
                      <a16:colId xmlns:a16="http://schemas.microsoft.com/office/drawing/2014/main" val="160868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2:00-2:05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2:05-2:10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2:10-2:15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2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522" y="1330690"/>
            <a:ext cx="9144000" cy="1883880"/>
          </a:xfrm>
        </p:spPr>
        <p:txBody>
          <a:bodyPr>
            <a:normAutofit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8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4531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CCBC4-1915-5E47-A2B7-B9590783528C}"/>
              </a:ext>
            </a:extLst>
          </p:cNvPr>
          <p:cNvGrpSpPr/>
          <p:nvPr/>
        </p:nvGrpSpPr>
        <p:grpSpPr>
          <a:xfrm>
            <a:off x="2517648" y="2235178"/>
            <a:ext cx="2270760" cy="2383833"/>
            <a:chOff x="4498848" y="2141122"/>
            <a:chExt cx="2270760" cy="2383833"/>
          </a:xfrm>
        </p:grpSpPr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536452CD-D6C0-6441-A35A-B8421B26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48" y="2141122"/>
              <a:ext cx="2270760" cy="2270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6036EE-F35D-F440-B8B1-788B96FB74D5}"/>
                </a:ext>
              </a:extLst>
            </p:cNvPr>
            <p:cNvSpPr txBox="1"/>
            <p:nvPr/>
          </p:nvSpPr>
          <p:spPr>
            <a:xfrm>
              <a:off x="4944006" y="4155623"/>
              <a:ext cx="138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Retail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AC5B8E-1B83-6C44-B8E3-608330466210}"/>
              </a:ext>
            </a:extLst>
          </p:cNvPr>
          <p:cNvGrpSpPr/>
          <p:nvPr/>
        </p:nvGrpSpPr>
        <p:grpSpPr>
          <a:xfrm>
            <a:off x="6138674" y="2796540"/>
            <a:ext cx="1264920" cy="1822471"/>
            <a:chOff x="6138674" y="2796540"/>
            <a:chExt cx="1264920" cy="1822471"/>
          </a:xfrm>
        </p:grpSpPr>
        <p:pic>
          <p:nvPicPr>
            <p:cNvPr id="25" name="Graphic 24" descr="Male profile">
              <a:extLst>
                <a:ext uri="{FF2B5EF4-FFF2-40B4-BE49-F238E27FC236}">
                  <a16:creationId xmlns:a16="http://schemas.microsoft.com/office/drawing/2014/main" id="{86F200E2-7898-B543-8FE0-6D62E0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38674" y="2796540"/>
              <a:ext cx="1264920" cy="12649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5A9D98-204D-AC42-843A-E627F5E6976B}"/>
                </a:ext>
              </a:extLst>
            </p:cNvPr>
            <p:cNvSpPr txBox="1"/>
            <p:nvPr/>
          </p:nvSpPr>
          <p:spPr>
            <a:xfrm>
              <a:off x="6257371" y="4249679"/>
              <a:ext cx="1027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Manager</a:t>
              </a:r>
            </a:p>
          </p:txBody>
        </p:sp>
      </p:grp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181ADE32-B170-9F42-B648-07EB2E4787DE}"/>
              </a:ext>
            </a:extLst>
          </p:cNvPr>
          <p:cNvSpPr/>
          <p:nvPr/>
        </p:nvSpPr>
        <p:spPr>
          <a:xfrm>
            <a:off x="6583680" y="1382110"/>
            <a:ext cx="2676293" cy="170613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Know How much sales we have every hour</a:t>
            </a:r>
          </a:p>
        </p:txBody>
      </p:sp>
    </p:spTree>
    <p:extLst>
      <p:ext uri="{BB962C8B-B14F-4D97-AF65-F5344CB8AC3E}">
        <p14:creationId xmlns:p14="http://schemas.microsoft.com/office/powerpoint/2010/main" val="35195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6C3B-0F3D-1245-82AE-B740B6AC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Requirements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DCAB2B-5B47-D840-B9E7-BB18EC1881DB}"/>
              </a:ext>
            </a:extLst>
          </p:cNvPr>
          <p:cNvGrpSpPr/>
          <p:nvPr/>
        </p:nvGrpSpPr>
        <p:grpSpPr>
          <a:xfrm>
            <a:off x="1148576" y="2283561"/>
            <a:ext cx="9021336" cy="2154621"/>
            <a:chOff x="1148576" y="2283561"/>
            <a:chExt cx="9021336" cy="215462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0A6799E4-E53E-6646-A421-93B75AF92CC3}"/>
                </a:ext>
              </a:extLst>
            </p:cNvPr>
            <p:cNvSpPr/>
            <p:nvPr/>
          </p:nvSpPr>
          <p:spPr>
            <a:xfrm>
              <a:off x="1148576" y="3278458"/>
              <a:ext cx="9021336" cy="3010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8E37FD-8A12-A145-A081-F57E36028E38}"/>
                </a:ext>
              </a:extLst>
            </p:cNvPr>
            <p:cNvCxnSpPr/>
            <p:nvPr/>
          </p:nvCxnSpPr>
          <p:spPr>
            <a:xfrm>
              <a:off x="2798956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85096C-0A86-0D4B-9EC2-FB5149C64519}"/>
                </a:ext>
              </a:extLst>
            </p:cNvPr>
            <p:cNvCxnSpPr/>
            <p:nvPr/>
          </p:nvCxnSpPr>
          <p:spPr>
            <a:xfrm>
              <a:off x="4635190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41552B-88E3-1449-BE0C-F029858610BF}"/>
                </a:ext>
              </a:extLst>
            </p:cNvPr>
            <p:cNvCxnSpPr/>
            <p:nvPr/>
          </p:nvCxnSpPr>
          <p:spPr>
            <a:xfrm>
              <a:off x="6326458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802077-2F40-3344-979F-F8B24D081F43}"/>
                </a:ext>
              </a:extLst>
            </p:cNvPr>
            <p:cNvCxnSpPr/>
            <p:nvPr/>
          </p:nvCxnSpPr>
          <p:spPr>
            <a:xfrm>
              <a:off x="7965688" y="2839844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0A6732-09D8-6548-8CB3-F605BA04E4DB}"/>
                </a:ext>
              </a:extLst>
            </p:cNvPr>
            <p:cNvCxnSpPr/>
            <p:nvPr/>
          </p:nvCxnSpPr>
          <p:spPr>
            <a:xfrm>
              <a:off x="9582614" y="2906751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6813D9-4C66-3042-A699-4BD39AF45BC7}"/>
                </a:ext>
              </a:extLst>
            </p:cNvPr>
            <p:cNvSpPr txBox="1"/>
            <p:nvPr/>
          </p:nvSpPr>
          <p:spPr>
            <a:xfrm>
              <a:off x="2499835" y="229952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B50F5-DF98-1643-94C1-8815DD849506}"/>
                </a:ext>
              </a:extLst>
            </p:cNvPr>
            <p:cNvSpPr txBox="1"/>
            <p:nvPr/>
          </p:nvSpPr>
          <p:spPr>
            <a:xfrm>
              <a:off x="4336069" y="231625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8439FD-2AD0-E340-AB99-894B7439A3DD}"/>
                </a:ext>
              </a:extLst>
            </p:cNvPr>
            <p:cNvSpPr txBox="1"/>
            <p:nvPr/>
          </p:nvSpPr>
          <p:spPr>
            <a:xfrm>
              <a:off x="7666567" y="229471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5:00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7FD73-F753-E044-8653-0DAED362DA56}"/>
                </a:ext>
              </a:extLst>
            </p:cNvPr>
            <p:cNvSpPr txBox="1"/>
            <p:nvPr/>
          </p:nvSpPr>
          <p:spPr>
            <a:xfrm>
              <a:off x="6027337" y="228398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4:00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FDB23-A016-EF4E-A193-EF7D0A66795F}"/>
                </a:ext>
              </a:extLst>
            </p:cNvPr>
            <p:cNvSpPr txBox="1"/>
            <p:nvPr/>
          </p:nvSpPr>
          <p:spPr>
            <a:xfrm>
              <a:off x="9283493" y="228356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6:00</a:t>
              </a: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34C9ECB7-2E0E-8D40-877A-6F328EC648E8}"/>
                </a:ext>
              </a:extLst>
            </p:cNvPr>
            <p:cNvSpPr/>
            <p:nvPr/>
          </p:nvSpPr>
          <p:spPr>
            <a:xfrm>
              <a:off x="1258230" y="294949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1A80ED1B-3C39-C149-A911-20295D657E73}"/>
                </a:ext>
              </a:extLst>
            </p:cNvPr>
            <p:cNvSpPr/>
            <p:nvPr/>
          </p:nvSpPr>
          <p:spPr>
            <a:xfrm>
              <a:off x="1531434" y="2945781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E702045-E5CB-2E46-ABDC-27EA9F083467}"/>
                </a:ext>
              </a:extLst>
            </p:cNvPr>
            <p:cNvSpPr/>
            <p:nvPr/>
          </p:nvSpPr>
          <p:spPr>
            <a:xfrm>
              <a:off x="1767469" y="2945780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13B71D8A-45B4-D640-B669-FACE831335C9}"/>
                </a:ext>
              </a:extLst>
            </p:cNvPr>
            <p:cNvSpPr/>
            <p:nvPr/>
          </p:nvSpPr>
          <p:spPr>
            <a:xfrm>
              <a:off x="2040673" y="294020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AEB77F6-C8C7-1F40-A2D0-CB4694B09D0F}"/>
                </a:ext>
              </a:extLst>
            </p:cNvPr>
            <p:cNvSpPr/>
            <p:nvPr/>
          </p:nvSpPr>
          <p:spPr>
            <a:xfrm>
              <a:off x="2408663" y="295135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32539887-6503-834C-8429-0B7B63A9072D}"/>
                </a:ext>
              </a:extLst>
            </p:cNvPr>
            <p:cNvSpPr/>
            <p:nvPr/>
          </p:nvSpPr>
          <p:spPr>
            <a:xfrm>
              <a:off x="307030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0B0F454-D99A-3445-BBD3-BEB519742CA2}"/>
                </a:ext>
              </a:extLst>
            </p:cNvPr>
            <p:cNvSpPr/>
            <p:nvPr/>
          </p:nvSpPr>
          <p:spPr>
            <a:xfrm>
              <a:off x="373008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55C5B437-A57C-0A46-A341-F87871FA6BE3}"/>
                </a:ext>
              </a:extLst>
            </p:cNvPr>
            <p:cNvSpPr/>
            <p:nvPr/>
          </p:nvSpPr>
          <p:spPr>
            <a:xfrm>
              <a:off x="4226313" y="29736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2FD2BF4-7958-ED4F-9BA9-EDB1E658DA50}"/>
                </a:ext>
              </a:extLst>
            </p:cNvPr>
            <p:cNvSpPr/>
            <p:nvPr/>
          </p:nvSpPr>
          <p:spPr>
            <a:xfrm>
              <a:off x="4895381" y="295135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03EF8FD-0521-B147-8405-BA66D33F62A3}"/>
                </a:ext>
              </a:extLst>
            </p:cNvPr>
            <p:cNvSpPr/>
            <p:nvPr/>
          </p:nvSpPr>
          <p:spPr>
            <a:xfrm>
              <a:off x="5267083" y="295321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9D598CE5-D6E7-0645-B2EE-FA04902EEA36}"/>
                </a:ext>
              </a:extLst>
            </p:cNvPr>
            <p:cNvSpPr/>
            <p:nvPr/>
          </p:nvSpPr>
          <p:spPr>
            <a:xfrm>
              <a:off x="5627649" y="296250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6040295F-536B-4442-B92A-4E50B7194846}"/>
                </a:ext>
              </a:extLst>
            </p:cNvPr>
            <p:cNvSpPr/>
            <p:nvPr/>
          </p:nvSpPr>
          <p:spPr>
            <a:xfrm>
              <a:off x="6010487" y="29513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4703E8DA-13FB-DC4E-A6A0-C54CFA0347C1}"/>
                </a:ext>
              </a:extLst>
            </p:cNvPr>
            <p:cNvSpPr/>
            <p:nvPr/>
          </p:nvSpPr>
          <p:spPr>
            <a:xfrm>
              <a:off x="7090317" y="296250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E87945F0-244B-664A-AC45-FCD69CB8345B}"/>
                </a:ext>
              </a:extLst>
            </p:cNvPr>
            <p:cNvSpPr/>
            <p:nvPr/>
          </p:nvSpPr>
          <p:spPr>
            <a:xfrm>
              <a:off x="8729548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7C6E7042-F5BF-284E-A30F-811E91EB3058}"/>
                </a:ext>
              </a:extLst>
            </p:cNvPr>
            <p:cNvSpPr/>
            <p:nvPr/>
          </p:nvSpPr>
          <p:spPr>
            <a:xfrm>
              <a:off x="8224020" y="2968084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33C48A5-3158-DD4C-8396-81E199C67F0B}"/>
                </a:ext>
              </a:extLst>
            </p:cNvPr>
            <p:cNvSpPr/>
            <p:nvPr/>
          </p:nvSpPr>
          <p:spPr>
            <a:xfrm>
              <a:off x="1148576" y="4111083"/>
              <a:ext cx="1650380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1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9C76CC9-16C8-7345-958D-BAF65A6D8EB1}"/>
                </a:ext>
              </a:extLst>
            </p:cNvPr>
            <p:cNvSpPr/>
            <p:nvPr/>
          </p:nvSpPr>
          <p:spPr>
            <a:xfrm>
              <a:off x="2904891" y="4111082"/>
              <a:ext cx="1730295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2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67DFB34-A0E9-4241-9CF4-D96D0FAF5C39}"/>
                </a:ext>
              </a:extLst>
            </p:cNvPr>
            <p:cNvSpPr/>
            <p:nvPr/>
          </p:nvSpPr>
          <p:spPr>
            <a:xfrm>
              <a:off x="4741122" y="4118515"/>
              <a:ext cx="1585336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3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3BE5E48-499A-704C-9984-2CCBD30A21A8}"/>
                </a:ext>
              </a:extLst>
            </p:cNvPr>
            <p:cNvSpPr/>
            <p:nvPr/>
          </p:nvSpPr>
          <p:spPr>
            <a:xfrm>
              <a:off x="6363631" y="4122231"/>
              <a:ext cx="160205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4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042C842-D729-E44D-B364-EE5013B48CE3}"/>
                </a:ext>
              </a:extLst>
            </p:cNvPr>
            <p:cNvSpPr/>
            <p:nvPr/>
          </p:nvSpPr>
          <p:spPr>
            <a:xfrm>
              <a:off x="8009463" y="4118514"/>
              <a:ext cx="158533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A434DF-84CA-D146-AA6D-17CAF487A083}"/>
              </a:ext>
            </a:extLst>
          </p:cNvPr>
          <p:cNvSpPr txBox="1"/>
          <p:nvPr/>
        </p:nvSpPr>
        <p:spPr>
          <a:xfrm>
            <a:off x="4282069" y="5179650"/>
            <a:ext cx="197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 Windows</a:t>
            </a:r>
          </a:p>
        </p:txBody>
      </p:sp>
    </p:spTree>
    <p:extLst>
      <p:ext uri="{BB962C8B-B14F-4D97-AF65-F5344CB8AC3E}">
        <p14:creationId xmlns:p14="http://schemas.microsoft.com/office/powerpoint/2010/main" val="336070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ECD4-9D3A-364C-9DE9-D61C944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At Very High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CC36B5-82DD-9D4D-84CB-6AE8D1F0AC8B}"/>
              </a:ext>
            </a:extLst>
          </p:cNvPr>
          <p:cNvSpPr/>
          <p:nvPr/>
        </p:nvSpPr>
        <p:spPr>
          <a:xfrm>
            <a:off x="2821259" y="2096429"/>
            <a:ext cx="1616926" cy="1193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Management</a:t>
            </a:r>
          </a:p>
          <a:p>
            <a:pPr algn="ctr"/>
            <a:r>
              <a:rPr lang="en-US" dirty="0"/>
              <a:t>System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1F59C15-E5D2-334E-A16C-1660A2E3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0" y="2235819"/>
            <a:ext cx="914400" cy="914400"/>
          </a:xfrm>
          <a:prstGeom prst="rect">
            <a:avLst/>
          </a:prstGeom>
        </p:spPr>
      </p:pic>
      <p:sp>
        <p:nvSpPr>
          <p:cNvPr id="8" name="Direct Access Storage 7">
            <a:extLst>
              <a:ext uri="{FF2B5EF4-FFF2-40B4-BE49-F238E27FC236}">
                <a16:creationId xmlns:a16="http://schemas.microsoft.com/office/drawing/2014/main" id="{2AB386E9-31F5-9142-B294-319F91198FB7}"/>
              </a:ext>
            </a:extLst>
          </p:cNvPr>
          <p:cNvSpPr/>
          <p:nvPr/>
        </p:nvSpPr>
        <p:spPr>
          <a:xfrm>
            <a:off x="5052989" y="2525379"/>
            <a:ext cx="1722120" cy="335280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00B646-019E-A748-A14B-BF315FAF583A}"/>
              </a:ext>
            </a:extLst>
          </p:cNvPr>
          <p:cNvSpPr/>
          <p:nvPr/>
        </p:nvSpPr>
        <p:spPr>
          <a:xfrm>
            <a:off x="7404781" y="2166124"/>
            <a:ext cx="1965960" cy="10537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03586F7-E15F-0244-A441-4B7B043D95C9}"/>
              </a:ext>
            </a:extLst>
          </p:cNvPr>
          <p:cNvSpPr/>
          <p:nvPr/>
        </p:nvSpPr>
        <p:spPr>
          <a:xfrm>
            <a:off x="7847670" y="4052315"/>
            <a:ext cx="914400" cy="1216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232BF25A-62DA-B241-A184-F42F4392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2159" y="4052315"/>
            <a:ext cx="1325563" cy="1325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D15C-771C-B04F-9E7F-2FAE32CDB7F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03120" y="2693019"/>
            <a:ext cx="71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EF35-4786-6E42-B941-85687AB7346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38185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1CE08-9295-7F43-A24C-9422A813E037}"/>
              </a:ext>
            </a:extLst>
          </p:cNvPr>
          <p:cNvCxnSpPr>
            <a:cxnSpLocks/>
          </p:cNvCxnSpPr>
          <p:nvPr/>
        </p:nvCxnSpPr>
        <p:spPr>
          <a:xfrm flipV="1">
            <a:off x="6775109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FBBF5-7FD1-C049-9A0B-52091C885FF6}"/>
              </a:ext>
            </a:extLst>
          </p:cNvPr>
          <p:cNvCxnSpPr>
            <a:cxnSpLocks/>
          </p:cNvCxnSpPr>
          <p:nvPr/>
        </p:nvCxnSpPr>
        <p:spPr>
          <a:xfrm>
            <a:off x="8304870" y="3219915"/>
            <a:ext cx="0" cy="8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9F474-9C64-894E-8904-447AFB367AF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2070" y="4715097"/>
            <a:ext cx="9000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3C5776-CF7E-6345-9678-2CF8D2023B9E}"/>
              </a:ext>
            </a:extLst>
          </p:cNvPr>
          <p:cNvCxnSpPr>
            <a:cxnSpLocks/>
          </p:cNvCxnSpPr>
          <p:nvPr/>
        </p:nvCxnSpPr>
        <p:spPr>
          <a:xfrm>
            <a:off x="9370741" y="2603351"/>
            <a:ext cx="84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68B644-1755-3A4D-9F6E-CF3AE8780364}"/>
              </a:ext>
            </a:extLst>
          </p:cNvPr>
          <p:cNvSpPr/>
          <p:nvPr/>
        </p:nvSpPr>
        <p:spPr>
          <a:xfrm>
            <a:off x="10219765" y="2345167"/>
            <a:ext cx="1387736" cy="5154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Checkpoint</a:t>
            </a:r>
          </a:p>
          <a:p>
            <a:pPr algn="ctr"/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476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4B5-2020-424F-A3F5-6CA021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Understanding Details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50F3BD8-332E-BB48-A821-E78F5FC3DD86}"/>
              </a:ext>
            </a:extLst>
          </p:cNvPr>
          <p:cNvSpPr/>
          <p:nvPr/>
        </p:nvSpPr>
        <p:spPr>
          <a:xfrm>
            <a:off x="1148576" y="3278458"/>
            <a:ext cx="9021336" cy="301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8AF86-9059-AD47-A94D-9C12ECF60065}"/>
              </a:ext>
            </a:extLst>
          </p:cNvPr>
          <p:cNvCxnSpPr/>
          <p:nvPr/>
        </p:nvCxnSpPr>
        <p:spPr>
          <a:xfrm>
            <a:off x="274320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73F3-9C05-3C45-9DB8-4142B4DCA48F}"/>
              </a:ext>
            </a:extLst>
          </p:cNvPr>
          <p:cNvCxnSpPr/>
          <p:nvPr/>
        </p:nvCxnSpPr>
        <p:spPr>
          <a:xfrm>
            <a:off x="4590585" y="28375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85D50-02A7-2845-B2C7-936D98398B82}"/>
              </a:ext>
            </a:extLst>
          </p:cNvPr>
          <p:cNvCxnSpPr/>
          <p:nvPr/>
        </p:nvCxnSpPr>
        <p:spPr>
          <a:xfrm>
            <a:off x="6326458" y="28212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55CADF-0844-FF4E-9DAD-F519AAAF6EC8}"/>
              </a:ext>
            </a:extLst>
          </p:cNvPr>
          <p:cNvCxnSpPr/>
          <p:nvPr/>
        </p:nvCxnSpPr>
        <p:spPr>
          <a:xfrm>
            <a:off x="7965688" y="283984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CF789-F905-164B-8E32-10F73EB502B7}"/>
              </a:ext>
            </a:extLst>
          </p:cNvPr>
          <p:cNvCxnSpPr/>
          <p:nvPr/>
        </p:nvCxnSpPr>
        <p:spPr>
          <a:xfrm>
            <a:off x="9582614" y="29067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C9BE-D0D7-F141-A652-CAB6CF0A2ADC}"/>
              </a:ext>
            </a:extLst>
          </p:cNvPr>
          <p:cNvSpPr txBox="1"/>
          <p:nvPr/>
        </p:nvSpPr>
        <p:spPr>
          <a:xfrm>
            <a:off x="2499835" y="229952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850F-D98E-3144-B502-01213B4DB589}"/>
              </a:ext>
            </a:extLst>
          </p:cNvPr>
          <p:cNvSpPr txBox="1"/>
          <p:nvPr/>
        </p:nvSpPr>
        <p:spPr>
          <a:xfrm>
            <a:off x="4336069" y="23162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FE253-A002-8241-AAF2-308637F1EDF8}"/>
              </a:ext>
            </a:extLst>
          </p:cNvPr>
          <p:cNvSpPr txBox="1"/>
          <p:nvPr/>
        </p:nvSpPr>
        <p:spPr>
          <a:xfrm>
            <a:off x="7666567" y="22947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DDFE-CF90-EA42-8818-692F51921EDD}"/>
              </a:ext>
            </a:extLst>
          </p:cNvPr>
          <p:cNvSpPr txBox="1"/>
          <p:nvPr/>
        </p:nvSpPr>
        <p:spPr>
          <a:xfrm>
            <a:off x="6027337" y="22839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DEEA-08A3-8341-9071-77096CB4FB70}"/>
              </a:ext>
            </a:extLst>
          </p:cNvPr>
          <p:cNvSpPr txBox="1"/>
          <p:nvPr/>
        </p:nvSpPr>
        <p:spPr>
          <a:xfrm>
            <a:off x="9283493" y="22835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6:00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F2B82-EC8C-5240-8373-788315C09E2B}"/>
              </a:ext>
            </a:extLst>
          </p:cNvPr>
          <p:cNvSpPr/>
          <p:nvPr/>
        </p:nvSpPr>
        <p:spPr>
          <a:xfrm>
            <a:off x="1325136" y="294949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9F419B-5EFD-7544-962B-8F79B71D888C}"/>
              </a:ext>
            </a:extLst>
          </p:cNvPr>
          <p:cNvSpPr/>
          <p:nvPr/>
        </p:nvSpPr>
        <p:spPr>
          <a:xfrm>
            <a:off x="1531434" y="2945781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607A657-7A42-D846-B0FC-3E8256B66848}"/>
              </a:ext>
            </a:extLst>
          </p:cNvPr>
          <p:cNvSpPr/>
          <p:nvPr/>
        </p:nvSpPr>
        <p:spPr>
          <a:xfrm>
            <a:off x="1767469" y="2945780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B269ABA-6749-3144-9E82-86583707CCF5}"/>
              </a:ext>
            </a:extLst>
          </p:cNvPr>
          <p:cNvSpPr/>
          <p:nvPr/>
        </p:nvSpPr>
        <p:spPr>
          <a:xfrm>
            <a:off x="2040673" y="294020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A01D4A-FCC9-0343-AC8E-52E1958A8894}"/>
              </a:ext>
            </a:extLst>
          </p:cNvPr>
          <p:cNvSpPr/>
          <p:nvPr/>
        </p:nvSpPr>
        <p:spPr>
          <a:xfrm>
            <a:off x="2408663" y="295135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2DC76EB-6E03-CE4B-81CD-C0B4ADE773BD}"/>
              </a:ext>
            </a:extLst>
          </p:cNvPr>
          <p:cNvSpPr/>
          <p:nvPr/>
        </p:nvSpPr>
        <p:spPr>
          <a:xfrm>
            <a:off x="307030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D7ABAA1-B3DE-E348-B259-E11481124FD0}"/>
              </a:ext>
            </a:extLst>
          </p:cNvPr>
          <p:cNvSpPr/>
          <p:nvPr/>
        </p:nvSpPr>
        <p:spPr>
          <a:xfrm>
            <a:off x="373008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84E7CE-5CB3-B94C-AE28-99890A81B4EB}"/>
              </a:ext>
            </a:extLst>
          </p:cNvPr>
          <p:cNvSpPr/>
          <p:nvPr/>
        </p:nvSpPr>
        <p:spPr>
          <a:xfrm>
            <a:off x="4226313" y="29736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06457BA-0729-9044-A491-A25EA9F202C4}"/>
              </a:ext>
            </a:extLst>
          </p:cNvPr>
          <p:cNvSpPr/>
          <p:nvPr/>
        </p:nvSpPr>
        <p:spPr>
          <a:xfrm>
            <a:off x="4895381" y="295135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345D6782-C997-F847-8229-F0952B2780F7}"/>
              </a:ext>
            </a:extLst>
          </p:cNvPr>
          <p:cNvSpPr/>
          <p:nvPr/>
        </p:nvSpPr>
        <p:spPr>
          <a:xfrm>
            <a:off x="5267083" y="295321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08F3855-3CE7-1C46-AEB0-E286FD30DDA1}"/>
              </a:ext>
            </a:extLst>
          </p:cNvPr>
          <p:cNvSpPr/>
          <p:nvPr/>
        </p:nvSpPr>
        <p:spPr>
          <a:xfrm>
            <a:off x="5627649" y="296250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498141F-0EFE-2645-860F-0EE54EC07C0E}"/>
              </a:ext>
            </a:extLst>
          </p:cNvPr>
          <p:cNvSpPr/>
          <p:nvPr/>
        </p:nvSpPr>
        <p:spPr>
          <a:xfrm>
            <a:off x="6010487" y="29513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72863E7-176F-F649-8779-CEEA001EA90D}"/>
              </a:ext>
            </a:extLst>
          </p:cNvPr>
          <p:cNvSpPr/>
          <p:nvPr/>
        </p:nvSpPr>
        <p:spPr>
          <a:xfrm>
            <a:off x="7090317" y="296250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5E6A211-46F7-EF40-A6CC-FE2FE844FA66}"/>
              </a:ext>
            </a:extLst>
          </p:cNvPr>
          <p:cNvSpPr/>
          <p:nvPr/>
        </p:nvSpPr>
        <p:spPr>
          <a:xfrm>
            <a:off x="8729548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427442A-D29F-094D-8856-3359D024D2F0}"/>
              </a:ext>
            </a:extLst>
          </p:cNvPr>
          <p:cNvSpPr/>
          <p:nvPr/>
        </p:nvSpPr>
        <p:spPr>
          <a:xfrm>
            <a:off x="8224020" y="296808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76A14C6-C381-3F4D-9509-D3C98BF728AF}"/>
              </a:ext>
            </a:extLst>
          </p:cNvPr>
          <p:cNvSpPr/>
          <p:nvPr/>
        </p:nvSpPr>
        <p:spPr>
          <a:xfrm>
            <a:off x="1271237" y="4111083"/>
            <a:ext cx="147195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75B6E9-F348-C94D-8A36-14D1FC8D0B06}"/>
              </a:ext>
            </a:extLst>
          </p:cNvPr>
          <p:cNvSpPr/>
          <p:nvPr/>
        </p:nvSpPr>
        <p:spPr>
          <a:xfrm>
            <a:off x="1667111" y="4528492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FB2848-6AE9-2C4A-8457-4C4414CDB30E}"/>
              </a:ext>
            </a:extLst>
          </p:cNvPr>
          <p:cNvSpPr/>
          <p:nvPr/>
        </p:nvSpPr>
        <p:spPr>
          <a:xfrm>
            <a:off x="2044380" y="5009335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840AB8-C489-EA42-A945-81A46036E1A3}"/>
              </a:ext>
            </a:extLst>
          </p:cNvPr>
          <p:cNvSpPr/>
          <p:nvPr/>
        </p:nvSpPr>
        <p:spPr>
          <a:xfrm>
            <a:off x="2351047" y="5486984"/>
            <a:ext cx="1724729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7AAED-1030-BB4D-9B06-203FA45EB566}"/>
              </a:ext>
            </a:extLst>
          </p:cNvPr>
          <p:cNvSpPr/>
          <p:nvPr/>
        </p:nvSpPr>
        <p:spPr>
          <a:xfrm>
            <a:off x="2743201" y="5909962"/>
            <a:ext cx="1724723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DE9280-0FF3-1E49-9031-465EB10D218A}"/>
              </a:ext>
            </a:extLst>
          </p:cNvPr>
          <p:cNvCxnSpPr/>
          <p:nvPr/>
        </p:nvCxnSpPr>
        <p:spPr>
          <a:xfrm>
            <a:off x="1667110" y="279337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76EAD-2557-E34B-B7A8-3DD7D4108E0F}"/>
              </a:ext>
            </a:extLst>
          </p:cNvPr>
          <p:cNvCxnSpPr/>
          <p:nvPr/>
        </p:nvCxnSpPr>
        <p:spPr>
          <a:xfrm>
            <a:off x="2031382" y="2800816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BE9B6-D3ED-E146-9BFE-72D1BAA1DE18}"/>
              </a:ext>
            </a:extLst>
          </p:cNvPr>
          <p:cNvCxnSpPr/>
          <p:nvPr/>
        </p:nvCxnSpPr>
        <p:spPr>
          <a:xfrm>
            <a:off x="2351047" y="27859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253B7-DD3F-3342-A707-57453A6E2A53}"/>
              </a:ext>
            </a:extLst>
          </p:cNvPr>
          <p:cNvSpPr txBox="1"/>
          <p:nvPr/>
        </p:nvSpPr>
        <p:spPr>
          <a:xfrm>
            <a:off x="2080015" y="252999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4642D-A6B8-CF41-A7C7-AFB2927452DE}"/>
              </a:ext>
            </a:extLst>
          </p:cNvPr>
          <p:cNvSpPr txBox="1"/>
          <p:nvPr/>
        </p:nvSpPr>
        <p:spPr>
          <a:xfrm>
            <a:off x="1741552" y="227164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0842F-27E2-B043-8E80-E96A6E8D9A07}"/>
              </a:ext>
            </a:extLst>
          </p:cNvPr>
          <p:cNvSpPr txBox="1"/>
          <p:nvPr/>
        </p:nvSpPr>
        <p:spPr>
          <a:xfrm>
            <a:off x="1348417" y="24682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EB451-7464-524E-A37B-85148A4D077E}"/>
              </a:ext>
            </a:extLst>
          </p:cNvPr>
          <p:cNvCxnSpPr/>
          <p:nvPr/>
        </p:nvCxnSpPr>
        <p:spPr>
          <a:xfrm>
            <a:off x="325802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07C279-179B-7F4D-A492-24AA13958D5E}"/>
              </a:ext>
            </a:extLst>
          </p:cNvPr>
          <p:cNvCxnSpPr/>
          <p:nvPr/>
        </p:nvCxnSpPr>
        <p:spPr>
          <a:xfrm>
            <a:off x="3666897" y="2817545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285FC7-702B-4046-AA20-000F092C922D}"/>
              </a:ext>
            </a:extLst>
          </p:cNvPr>
          <p:cNvCxnSpPr/>
          <p:nvPr/>
        </p:nvCxnSpPr>
        <p:spPr>
          <a:xfrm>
            <a:off x="4075776" y="284728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9A3357-7C90-D941-A767-7CFE536488AE}"/>
              </a:ext>
            </a:extLst>
          </p:cNvPr>
          <p:cNvSpPr txBox="1"/>
          <p:nvPr/>
        </p:nvSpPr>
        <p:spPr>
          <a:xfrm>
            <a:off x="2999617" y="254054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3F1277-4A71-304A-95B8-06B8BE52A486}"/>
              </a:ext>
            </a:extLst>
          </p:cNvPr>
          <p:cNvSpPr txBox="1"/>
          <p:nvPr/>
        </p:nvSpPr>
        <p:spPr>
          <a:xfrm>
            <a:off x="3408390" y="235663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61E46-B3BD-EE4D-9961-3B9E78E46286}"/>
              </a:ext>
            </a:extLst>
          </p:cNvPr>
          <p:cNvSpPr txBox="1"/>
          <p:nvPr/>
        </p:nvSpPr>
        <p:spPr>
          <a:xfrm>
            <a:off x="3841220" y="2587089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2:45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558099B-840A-6447-99DC-93A7305AC3FB}"/>
              </a:ext>
            </a:extLst>
          </p:cNvPr>
          <p:cNvSpPr/>
          <p:nvPr/>
        </p:nvSpPr>
        <p:spPr>
          <a:xfrm>
            <a:off x="4378713" y="298109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B98D29-52B1-FA4C-BB31-74A55133B9FB}"/>
              </a:ext>
            </a:extLst>
          </p:cNvPr>
          <p:cNvSpPr txBox="1"/>
          <p:nvPr/>
        </p:nvSpPr>
        <p:spPr>
          <a:xfrm>
            <a:off x="7404410" y="5167310"/>
            <a:ext cx="27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58326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4B5-2020-424F-A3F5-6CA021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50F3BD8-332E-BB48-A821-E78F5FC3DD86}"/>
              </a:ext>
            </a:extLst>
          </p:cNvPr>
          <p:cNvSpPr/>
          <p:nvPr/>
        </p:nvSpPr>
        <p:spPr>
          <a:xfrm>
            <a:off x="1148576" y="3278458"/>
            <a:ext cx="9021336" cy="301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8AF86-9059-AD47-A94D-9C12ECF60065}"/>
              </a:ext>
            </a:extLst>
          </p:cNvPr>
          <p:cNvCxnSpPr/>
          <p:nvPr/>
        </p:nvCxnSpPr>
        <p:spPr>
          <a:xfrm>
            <a:off x="274320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73F3-9C05-3C45-9DB8-4142B4DCA48F}"/>
              </a:ext>
            </a:extLst>
          </p:cNvPr>
          <p:cNvCxnSpPr/>
          <p:nvPr/>
        </p:nvCxnSpPr>
        <p:spPr>
          <a:xfrm>
            <a:off x="4590585" y="28375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85D50-02A7-2845-B2C7-936D98398B82}"/>
              </a:ext>
            </a:extLst>
          </p:cNvPr>
          <p:cNvCxnSpPr/>
          <p:nvPr/>
        </p:nvCxnSpPr>
        <p:spPr>
          <a:xfrm>
            <a:off x="6326458" y="28212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55CADF-0844-FF4E-9DAD-F519AAAF6EC8}"/>
              </a:ext>
            </a:extLst>
          </p:cNvPr>
          <p:cNvCxnSpPr/>
          <p:nvPr/>
        </p:nvCxnSpPr>
        <p:spPr>
          <a:xfrm>
            <a:off x="7965688" y="283984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CF789-F905-164B-8E32-10F73EB502B7}"/>
              </a:ext>
            </a:extLst>
          </p:cNvPr>
          <p:cNvCxnSpPr/>
          <p:nvPr/>
        </p:nvCxnSpPr>
        <p:spPr>
          <a:xfrm>
            <a:off x="9582614" y="29067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C9BE-D0D7-F141-A652-CAB6CF0A2ADC}"/>
              </a:ext>
            </a:extLst>
          </p:cNvPr>
          <p:cNvSpPr txBox="1"/>
          <p:nvPr/>
        </p:nvSpPr>
        <p:spPr>
          <a:xfrm>
            <a:off x="2499835" y="229952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850F-D98E-3144-B502-01213B4DB589}"/>
              </a:ext>
            </a:extLst>
          </p:cNvPr>
          <p:cNvSpPr txBox="1"/>
          <p:nvPr/>
        </p:nvSpPr>
        <p:spPr>
          <a:xfrm>
            <a:off x="4336069" y="23162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FE253-A002-8241-AAF2-308637F1EDF8}"/>
              </a:ext>
            </a:extLst>
          </p:cNvPr>
          <p:cNvSpPr txBox="1"/>
          <p:nvPr/>
        </p:nvSpPr>
        <p:spPr>
          <a:xfrm>
            <a:off x="7666567" y="22947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DDFE-CF90-EA42-8818-692F51921EDD}"/>
              </a:ext>
            </a:extLst>
          </p:cNvPr>
          <p:cNvSpPr txBox="1"/>
          <p:nvPr/>
        </p:nvSpPr>
        <p:spPr>
          <a:xfrm>
            <a:off x="6027337" y="22839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DEEA-08A3-8341-9071-77096CB4FB70}"/>
              </a:ext>
            </a:extLst>
          </p:cNvPr>
          <p:cNvSpPr txBox="1"/>
          <p:nvPr/>
        </p:nvSpPr>
        <p:spPr>
          <a:xfrm>
            <a:off x="9283493" y="22835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6:00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F2B82-EC8C-5240-8373-788315C09E2B}"/>
              </a:ext>
            </a:extLst>
          </p:cNvPr>
          <p:cNvSpPr/>
          <p:nvPr/>
        </p:nvSpPr>
        <p:spPr>
          <a:xfrm>
            <a:off x="1325136" y="294949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9F419B-5EFD-7544-962B-8F79B71D888C}"/>
              </a:ext>
            </a:extLst>
          </p:cNvPr>
          <p:cNvSpPr/>
          <p:nvPr/>
        </p:nvSpPr>
        <p:spPr>
          <a:xfrm>
            <a:off x="1531434" y="2945781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607A657-7A42-D846-B0FC-3E8256B66848}"/>
              </a:ext>
            </a:extLst>
          </p:cNvPr>
          <p:cNvSpPr/>
          <p:nvPr/>
        </p:nvSpPr>
        <p:spPr>
          <a:xfrm>
            <a:off x="1767469" y="2945780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B269ABA-6749-3144-9E82-86583707CCF5}"/>
              </a:ext>
            </a:extLst>
          </p:cNvPr>
          <p:cNvSpPr/>
          <p:nvPr/>
        </p:nvSpPr>
        <p:spPr>
          <a:xfrm>
            <a:off x="2040673" y="294020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A01D4A-FCC9-0343-AC8E-52E1958A8894}"/>
              </a:ext>
            </a:extLst>
          </p:cNvPr>
          <p:cNvSpPr/>
          <p:nvPr/>
        </p:nvSpPr>
        <p:spPr>
          <a:xfrm>
            <a:off x="2408663" y="295135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2DC76EB-6E03-CE4B-81CD-C0B4ADE773BD}"/>
              </a:ext>
            </a:extLst>
          </p:cNvPr>
          <p:cNvSpPr/>
          <p:nvPr/>
        </p:nvSpPr>
        <p:spPr>
          <a:xfrm>
            <a:off x="307030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D7ABAA1-B3DE-E348-B259-E11481124FD0}"/>
              </a:ext>
            </a:extLst>
          </p:cNvPr>
          <p:cNvSpPr/>
          <p:nvPr/>
        </p:nvSpPr>
        <p:spPr>
          <a:xfrm>
            <a:off x="373008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84E7CE-5CB3-B94C-AE28-99890A81B4EB}"/>
              </a:ext>
            </a:extLst>
          </p:cNvPr>
          <p:cNvSpPr/>
          <p:nvPr/>
        </p:nvSpPr>
        <p:spPr>
          <a:xfrm>
            <a:off x="4226313" y="29736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06457BA-0729-9044-A491-A25EA9F202C4}"/>
              </a:ext>
            </a:extLst>
          </p:cNvPr>
          <p:cNvSpPr/>
          <p:nvPr/>
        </p:nvSpPr>
        <p:spPr>
          <a:xfrm>
            <a:off x="4895381" y="295135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345D6782-C997-F847-8229-F0952B2780F7}"/>
              </a:ext>
            </a:extLst>
          </p:cNvPr>
          <p:cNvSpPr/>
          <p:nvPr/>
        </p:nvSpPr>
        <p:spPr>
          <a:xfrm>
            <a:off x="5267083" y="295321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08F3855-3CE7-1C46-AEB0-E286FD30DDA1}"/>
              </a:ext>
            </a:extLst>
          </p:cNvPr>
          <p:cNvSpPr/>
          <p:nvPr/>
        </p:nvSpPr>
        <p:spPr>
          <a:xfrm>
            <a:off x="5627649" y="296250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498141F-0EFE-2645-860F-0EE54EC07C0E}"/>
              </a:ext>
            </a:extLst>
          </p:cNvPr>
          <p:cNvSpPr/>
          <p:nvPr/>
        </p:nvSpPr>
        <p:spPr>
          <a:xfrm>
            <a:off x="6010487" y="29513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72863E7-176F-F649-8779-CEEA001EA90D}"/>
              </a:ext>
            </a:extLst>
          </p:cNvPr>
          <p:cNvSpPr/>
          <p:nvPr/>
        </p:nvSpPr>
        <p:spPr>
          <a:xfrm>
            <a:off x="7090317" y="296250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5E6A211-46F7-EF40-A6CC-FE2FE844FA66}"/>
              </a:ext>
            </a:extLst>
          </p:cNvPr>
          <p:cNvSpPr/>
          <p:nvPr/>
        </p:nvSpPr>
        <p:spPr>
          <a:xfrm>
            <a:off x="8729548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427442A-D29F-094D-8856-3359D024D2F0}"/>
              </a:ext>
            </a:extLst>
          </p:cNvPr>
          <p:cNvSpPr/>
          <p:nvPr/>
        </p:nvSpPr>
        <p:spPr>
          <a:xfrm>
            <a:off x="8224020" y="296808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76A14C6-C381-3F4D-9509-D3C98BF728AF}"/>
              </a:ext>
            </a:extLst>
          </p:cNvPr>
          <p:cNvSpPr/>
          <p:nvPr/>
        </p:nvSpPr>
        <p:spPr>
          <a:xfrm>
            <a:off x="1271237" y="4111083"/>
            <a:ext cx="147195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75B6E9-F348-C94D-8A36-14D1FC8D0B06}"/>
              </a:ext>
            </a:extLst>
          </p:cNvPr>
          <p:cNvSpPr/>
          <p:nvPr/>
        </p:nvSpPr>
        <p:spPr>
          <a:xfrm>
            <a:off x="1667111" y="4528492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FB2848-6AE9-2C4A-8457-4C4414CDB30E}"/>
              </a:ext>
            </a:extLst>
          </p:cNvPr>
          <p:cNvSpPr/>
          <p:nvPr/>
        </p:nvSpPr>
        <p:spPr>
          <a:xfrm>
            <a:off x="2044380" y="5009335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840AB8-C489-EA42-A945-81A46036E1A3}"/>
              </a:ext>
            </a:extLst>
          </p:cNvPr>
          <p:cNvSpPr/>
          <p:nvPr/>
        </p:nvSpPr>
        <p:spPr>
          <a:xfrm>
            <a:off x="2351047" y="5486984"/>
            <a:ext cx="1724729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7AAED-1030-BB4D-9B06-203FA45EB566}"/>
              </a:ext>
            </a:extLst>
          </p:cNvPr>
          <p:cNvSpPr/>
          <p:nvPr/>
        </p:nvSpPr>
        <p:spPr>
          <a:xfrm>
            <a:off x="2743201" y="5909962"/>
            <a:ext cx="1724723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DE9280-0FF3-1E49-9031-465EB10D218A}"/>
              </a:ext>
            </a:extLst>
          </p:cNvPr>
          <p:cNvCxnSpPr/>
          <p:nvPr/>
        </p:nvCxnSpPr>
        <p:spPr>
          <a:xfrm>
            <a:off x="1667110" y="279337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76EAD-2557-E34B-B7A8-3DD7D4108E0F}"/>
              </a:ext>
            </a:extLst>
          </p:cNvPr>
          <p:cNvCxnSpPr/>
          <p:nvPr/>
        </p:nvCxnSpPr>
        <p:spPr>
          <a:xfrm>
            <a:off x="2031382" y="2800816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BE9B6-D3ED-E146-9BFE-72D1BAA1DE18}"/>
              </a:ext>
            </a:extLst>
          </p:cNvPr>
          <p:cNvCxnSpPr/>
          <p:nvPr/>
        </p:nvCxnSpPr>
        <p:spPr>
          <a:xfrm>
            <a:off x="2351047" y="27859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253B7-DD3F-3342-A707-57453A6E2A53}"/>
              </a:ext>
            </a:extLst>
          </p:cNvPr>
          <p:cNvSpPr txBox="1"/>
          <p:nvPr/>
        </p:nvSpPr>
        <p:spPr>
          <a:xfrm>
            <a:off x="2080015" y="252999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4642D-A6B8-CF41-A7C7-AFB2927452DE}"/>
              </a:ext>
            </a:extLst>
          </p:cNvPr>
          <p:cNvSpPr txBox="1"/>
          <p:nvPr/>
        </p:nvSpPr>
        <p:spPr>
          <a:xfrm>
            <a:off x="1741552" y="227164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0842F-27E2-B043-8E80-E96A6E8D9A07}"/>
              </a:ext>
            </a:extLst>
          </p:cNvPr>
          <p:cNvSpPr txBox="1"/>
          <p:nvPr/>
        </p:nvSpPr>
        <p:spPr>
          <a:xfrm>
            <a:off x="1348417" y="24682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EB451-7464-524E-A37B-85148A4D077E}"/>
              </a:ext>
            </a:extLst>
          </p:cNvPr>
          <p:cNvCxnSpPr/>
          <p:nvPr/>
        </p:nvCxnSpPr>
        <p:spPr>
          <a:xfrm>
            <a:off x="325802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07C279-179B-7F4D-A492-24AA13958D5E}"/>
              </a:ext>
            </a:extLst>
          </p:cNvPr>
          <p:cNvCxnSpPr/>
          <p:nvPr/>
        </p:nvCxnSpPr>
        <p:spPr>
          <a:xfrm>
            <a:off x="3666897" y="2817545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285FC7-702B-4046-AA20-000F092C922D}"/>
              </a:ext>
            </a:extLst>
          </p:cNvPr>
          <p:cNvCxnSpPr/>
          <p:nvPr/>
        </p:nvCxnSpPr>
        <p:spPr>
          <a:xfrm>
            <a:off x="4075776" y="284728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9A3357-7C90-D941-A767-7CFE536488AE}"/>
              </a:ext>
            </a:extLst>
          </p:cNvPr>
          <p:cNvSpPr txBox="1"/>
          <p:nvPr/>
        </p:nvSpPr>
        <p:spPr>
          <a:xfrm>
            <a:off x="2999617" y="254054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3F1277-4A71-304A-95B8-06B8BE52A486}"/>
              </a:ext>
            </a:extLst>
          </p:cNvPr>
          <p:cNvSpPr txBox="1"/>
          <p:nvPr/>
        </p:nvSpPr>
        <p:spPr>
          <a:xfrm>
            <a:off x="3408390" y="235663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61E46-B3BD-EE4D-9961-3B9E78E46286}"/>
              </a:ext>
            </a:extLst>
          </p:cNvPr>
          <p:cNvSpPr txBox="1"/>
          <p:nvPr/>
        </p:nvSpPr>
        <p:spPr>
          <a:xfrm>
            <a:off x="3841220" y="2587089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2:45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558099B-840A-6447-99DC-93A7305AC3FB}"/>
              </a:ext>
            </a:extLst>
          </p:cNvPr>
          <p:cNvSpPr/>
          <p:nvPr/>
        </p:nvSpPr>
        <p:spPr>
          <a:xfrm>
            <a:off x="4378713" y="298109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4B5-2020-424F-A3F5-6CA021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50F3BD8-332E-BB48-A821-E78F5FC3DD86}"/>
              </a:ext>
            </a:extLst>
          </p:cNvPr>
          <p:cNvSpPr/>
          <p:nvPr/>
        </p:nvSpPr>
        <p:spPr>
          <a:xfrm>
            <a:off x="1148576" y="3278458"/>
            <a:ext cx="9021336" cy="301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8AF86-9059-AD47-A94D-9C12ECF60065}"/>
              </a:ext>
            </a:extLst>
          </p:cNvPr>
          <p:cNvCxnSpPr/>
          <p:nvPr/>
        </p:nvCxnSpPr>
        <p:spPr>
          <a:xfrm>
            <a:off x="274320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73F3-9C05-3C45-9DB8-4142B4DCA48F}"/>
              </a:ext>
            </a:extLst>
          </p:cNvPr>
          <p:cNvCxnSpPr/>
          <p:nvPr/>
        </p:nvCxnSpPr>
        <p:spPr>
          <a:xfrm>
            <a:off x="4590585" y="28375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85D50-02A7-2845-B2C7-936D98398B82}"/>
              </a:ext>
            </a:extLst>
          </p:cNvPr>
          <p:cNvCxnSpPr/>
          <p:nvPr/>
        </p:nvCxnSpPr>
        <p:spPr>
          <a:xfrm>
            <a:off x="6326458" y="28212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55CADF-0844-FF4E-9DAD-F519AAAF6EC8}"/>
              </a:ext>
            </a:extLst>
          </p:cNvPr>
          <p:cNvCxnSpPr/>
          <p:nvPr/>
        </p:nvCxnSpPr>
        <p:spPr>
          <a:xfrm>
            <a:off x="7965688" y="283984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CF789-F905-164B-8E32-10F73EB502B7}"/>
              </a:ext>
            </a:extLst>
          </p:cNvPr>
          <p:cNvCxnSpPr/>
          <p:nvPr/>
        </p:nvCxnSpPr>
        <p:spPr>
          <a:xfrm>
            <a:off x="9582614" y="29067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C9BE-D0D7-F141-A652-CAB6CF0A2ADC}"/>
              </a:ext>
            </a:extLst>
          </p:cNvPr>
          <p:cNvSpPr txBox="1"/>
          <p:nvPr/>
        </p:nvSpPr>
        <p:spPr>
          <a:xfrm>
            <a:off x="2499835" y="229952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850F-D98E-3144-B502-01213B4DB589}"/>
              </a:ext>
            </a:extLst>
          </p:cNvPr>
          <p:cNvSpPr txBox="1"/>
          <p:nvPr/>
        </p:nvSpPr>
        <p:spPr>
          <a:xfrm>
            <a:off x="4336069" y="23162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FE253-A002-8241-AAF2-308637F1EDF8}"/>
              </a:ext>
            </a:extLst>
          </p:cNvPr>
          <p:cNvSpPr txBox="1"/>
          <p:nvPr/>
        </p:nvSpPr>
        <p:spPr>
          <a:xfrm>
            <a:off x="7666567" y="22947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DDFE-CF90-EA42-8818-692F51921EDD}"/>
              </a:ext>
            </a:extLst>
          </p:cNvPr>
          <p:cNvSpPr txBox="1"/>
          <p:nvPr/>
        </p:nvSpPr>
        <p:spPr>
          <a:xfrm>
            <a:off x="6027337" y="22839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DEEA-08A3-8341-9071-77096CB4FB70}"/>
              </a:ext>
            </a:extLst>
          </p:cNvPr>
          <p:cNvSpPr txBox="1"/>
          <p:nvPr/>
        </p:nvSpPr>
        <p:spPr>
          <a:xfrm>
            <a:off x="9283493" y="22835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6:00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F2B82-EC8C-5240-8373-788315C09E2B}"/>
              </a:ext>
            </a:extLst>
          </p:cNvPr>
          <p:cNvSpPr/>
          <p:nvPr/>
        </p:nvSpPr>
        <p:spPr>
          <a:xfrm>
            <a:off x="1325136" y="294949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9F419B-5EFD-7544-962B-8F79B71D888C}"/>
              </a:ext>
            </a:extLst>
          </p:cNvPr>
          <p:cNvSpPr/>
          <p:nvPr/>
        </p:nvSpPr>
        <p:spPr>
          <a:xfrm>
            <a:off x="1531434" y="2945781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607A657-7A42-D846-B0FC-3E8256B66848}"/>
              </a:ext>
            </a:extLst>
          </p:cNvPr>
          <p:cNvSpPr/>
          <p:nvPr/>
        </p:nvSpPr>
        <p:spPr>
          <a:xfrm>
            <a:off x="1767469" y="2945780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B269ABA-6749-3144-9E82-86583707CCF5}"/>
              </a:ext>
            </a:extLst>
          </p:cNvPr>
          <p:cNvSpPr/>
          <p:nvPr/>
        </p:nvSpPr>
        <p:spPr>
          <a:xfrm>
            <a:off x="2040673" y="294020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A01D4A-FCC9-0343-AC8E-52E1958A8894}"/>
              </a:ext>
            </a:extLst>
          </p:cNvPr>
          <p:cNvSpPr/>
          <p:nvPr/>
        </p:nvSpPr>
        <p:spPr>
          <a:xfrm>
            <a:off x="2408663" y="295135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2DC76EB-6E03-CE4B-81CD-C0B4ADE773BD}"/>
              </a:ext>
            </a:extLst>
          </p:cNvPr>
          <p:cNvSpPr/>
          <p:nvPr/>
        </p:nvSpPr>
        <p:spPr>
          <a:xfrm>
            <a:off x="307030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D7ABAA1-B3DE-E348-B259-E11481124FD0}"/>
              </a:ext>
            </a:extLst>
          </p:cNvPr>
          <p:cNvSpPr/>
          <p:nvPr/>
        </p:nvSpPr>
        <p:spPr>
          <a:xfrm>
            <a:off x="373008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84E7CE-5CB3-B94C-AE28-99890A81B4EB}"/>
              </a:ext>
            </a:extLst>
          </p:cNvPr>
          <p:cNvSpPr/>
          <p:nvPr/>
        </p:nvSpPr>
        <p:spPr>
          <a:xfrm>
            <a:off x="4226313" y="29736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76A14C6-C381-3F4D-9509-D3C98BF728AF}"/>
              </a:ext>
            </a:extLst>
          </p:cNvPr>
          <p:cNvSpPr/>
          <p:nvPr/>
        </p:nvSpPr>
        <p:spPr>
          <a:xfrm>
            <a:off x="1271237" y="4111083"/>
            <a:ext cx="147195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75B6E9-F348-C94D-8A36-14D1FC8D0B06}"/>
              </a:ext>
            </a:extLst>
          </p:cNvPr>
          <p:cNvSpPr/>
          <p:nvPr/>
        </p:nvSpPr>
        <p:spPr>
          <a:xfrm>
            <a:off x="1667111" y="4528492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FB2848-6AE9-2C4A-8457-4C4414CDB30E}"/>
              </a:ext>
            </a:extLst>
          </p:cNvPr>
          <p:cNvSpPr/>
          <p:nvPr/>
        </p:nvSpPr>
        <p:spPr>
          <a:xfrm>
            <a:off x="2044380" y="5009335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840AB8-C489-EA42-A945-81A46036E1A3}"/>
              </a:ext>
            </a:extLst>
          </p:cNvPr>
          <p:cNvSpPr/>
          <p:nvPr/>
        </p:nvSpPr>
        <p:spPr>
          <a:xfrm>
            <a:off x="2351047" y="5486984"/>
            <a:ext cx="1724729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7AAED-1030-BB4D-9B06-203FA45EB566}"/>
              </a:ext>
            </a:extLst>
          </p:cNvPr>
          <p:cNvSpPr/>
          <p:nvPr/>
        </p:nvSpPr>
        <p:spPr>
          <a:xfrm>
            <a:off x="2743201" y="5909962"/>
            <a:ext cx="1724723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DE9280-0FF3-1E49-9031-465EB10D218A}"/>
              </a:ext>
            </a:extLst>
          </p:cNvPr>
          <p:cNvCxnSpPr/>
          <p:nvPr/>
        </p:nvCxnSpPr>
        <p:spPr>
          <a:xfrm>
            <a:off x="1667110" y="279337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76EAD-2557-E34B-B7A8-3DD7D4108E0F}"/>
              </a:ext>
            </a:extLst>
          </p:cNvPr>
          <p:cNvCxnSpPr/>
          <p:nvPr/>
        </p:nvCxnSpPr>
        <p:spPr>
          <a:xfrm>
            <a:off x="2031382" y="2800816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BE9B6-D3ED-E146-9BFE-72D1BAA1DE18}"/>
              </a:ext>
            </a:extLst>
          </p:cNvPr>
          <p:cNvCxnSpPr/>
          <p:nvPr/>
        </p:nvCxnSpPr>
        <p:spPr>
          <a:xfrm>
            <a:off x="2351047" y="27859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253B7-DD3F-3342-A707-57453A6E2A53}"/>
              </a:ext>
            </a:extLst>
          </p:cNvPr>
          <p:cNvSpPr txBox="1"/>
          <p:nvPr/>
        </p:nvSpPr>
        <p:spPr>
          <a:xfrm>
            <a:off x="2080015" y="252999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4642D-A6B8-CF41-A7C7-AFB2927452DE}"/>
              </a:ext>
            </a:extLst>
          </p:cNvPr>
          <p:cNvSpPr txBox="1"/>
          <p:nvPr/>
        </p:nvSpPr>
        <p:spPr>
          <a:xfrm>
            <a:off x="1741552" y="227164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0842F-27E2-B043-8E80-E96A6E8D9A07}"/>
              </a:ext>
            </a:extLst>
          </p:cNvPr>
          <p:cNvSpPr txBox="1"/>
          <p:nvPr/>
        </p:nvSpPr>
        <p:spPr>
          <a:xfrm>
            <a:off x="1348417" y="24682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EB451-7464-524E-A37B-85148A4D077E}"/>
              </a:ext>
            </a:extLst>
          </p:cNvPr>
          <p:cNvCxnSpPr/>
          <p:nvPr/>
        </p:nvCxnSpPr>
        <p:spPr>
          <a:xfrm>
            <a:off x="325802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07C279-179B-7F4D-A492-24AA13958D5E}"/>
              </a:ext>
            </a:extLst>
          </p:cNvPr>
          <p:cNvCxnSpPr/>
          <p:nvPr/>
        </p:nvCxnSpPr>
        <p:spPr>
          <a:xfrm>
            <a:off x="3666897" y="2817545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285FC7-702B-4046-AA20-000F092C922D}"/>
              </a:ext>
            </a:extLst>
          </p:cNvPr>
          <p:cNvCxnSpPr/>
          <p:nvPr/>
        </p:nvCxnSpPr>
        <p:spPr>
          <a:xfrm>
            <a:off x="4075776" y="284728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9A3357-7C90-D941-A767-7CFE536488AE}"/>
              </a:ext>
            </a:extLst>
          </p:cNvPr>
          <p:cNvSpPr txBox="1"/>
          <p:nvPr/>
        </p:nvSpPr>
        <p:spPr>
          <a:xfrm>
            <a:off x="2999617" y="254054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3F1277-4A71-304A-95B8-06B8BE52A486}"/>
              </a:ext>
            </a:extLst>
          </p:cNvPr>
          <p:cNvSpPr txBox="1"/>
          <p:nvPr/>
        </p:nvSpPr>
        <p:spPr>
          <a:xfrm>
            <a:off x="3408390" y="235663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61E46-B3BD-EE4D-9961-3B9E78E46286}"/>
              </a:ext>
            </a:extLst>
          </p:cNvPr>
          <p:cNvSpPr txBox="1"/>
          <p:nvPr/>
        </p:nvSpPr>
        <p:spPr>
          <a:xfrm>
            <a:off x="3841220" y="2587089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2:45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558099B-840A-6447-99DC-93A7305AC3FB}"/>
              </a:ext>
            </a:extLst>
          </p:cNvPr>
          <p:cNvSpPr/>
          <p:nvPr/>
        </p:nvSpPr>
        <p:spPr>
          <a:xfrm>
            <a:off x="4378713" y="298109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0CA9-2D2A-5E4D-A9D4-12A35B42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Watermarks 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DEC4451-0142-E841-AD1A-13EC78B6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43" y="2200729"/>
            <a:ext cx="2021436" cy="1471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32EAF7-E72F-714A-9FDF-B871ADAA3D53}"/>
              </a:ext>
            </a:extLst>
          </p:cNvPr>
          <p:cNvSpPr txBox="1"/>
          <p:nvPr/>
        </p:nvSpPr>
        <p:spPr>
          <a:xfrm>
            <a:off x="1451429" y="2346551"/>
            <a:ext cx="31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2}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707BA-E3E1-6442-ABF1-EB02EC8C838F}"/>
              </a:ext>
            </a:extLst>
          </p:cNvPr>
          <p:cNvSpPr txBox="1"/>
          <p:nvPr/>
        </p:nvSpPr>
        <p:spPr>
          <a:xfrm>
            <a:off x="1451429" y="3278906"/>
            <a:ext cx="31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2}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3743-9371-354E-97A2-F5BF66C4A1E6}"/>
              </a:ext>
            </a:extLst>
          </p:cNvPr>
          <p:cNvSpPr txBox="1"/>
          <p:nvPr/>
        </p:nvSpPr>
        <p:spPr>
          <a:xfrm>
            <a:off x="1451429" y="4320493"/>
            <a:ext cx="31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2}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2F7A5D-E78F-F74C-97FA-1D6878316FBB}"/>
              </a:ext>
            </a:extLst>
          </p:cNvPr>
          <p:cNvSpPr txBox="1"/>
          <p:nvPr/>
        </p:nvSpPr>
        <p:spPr>
          <a:xfrm>
            <a:off x="1451429" y="5067980"/>
            <a:ext cx="319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{2:00, ”watch”, 2}</a:t>
            </a:r>
          </a:p>
        </p:txBody>
      </p:sp>
    </p:spTree>
    <p:extLst>
      <p:ext uri="{BB962C8B-B14F-4D97-AF65-F5344CB8AC3E}">
        <p14:creationId xmlns:p14="http://schemas.microsoft.com/office/powerpoint/2010/main" val="66706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412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Spark  Structured Streaming</vt:lpstr>
      <vt:lpstr>Spark  Structured Streaming</vt:lpstr>
      <vt:lpstr>Story Time</vt:lpstr>
      <vt:lpstr>Understanding Requirements</vt:lpstr>
      <vt:lpstr>Solution 1 – At Very High Level</vt:lpstr>
      <vt:lpstr>Solution 2 – Understanding Details</vt:lpstr>
      <vt:lpstr>Understanding Watermarks</vt:lpstr>
      <vt:lpstr>Understanding Watermarks</vt:lpstr>
      <vt:lpstr>Understanding Watermarks </vt:lpstr>
      <vt:lpstr>Understanding watermarks</vt:lpstr>
      <vt:lpstr>Understanding watermarks</vt:lpstr>
      <vt:lpstr>Understanding watermarks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4</cp:revision>
  <dcterms:created xsi:type="dcterms:W3CDTF">2020-07-23T16:34:57Z</dcterms:created>
  <dcterms:modified xsi:type="dcterms:W3CDTF">2020-07-23T18:09:15Z</dcterms:modified>
</cp:coreProperties>
</file>