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13"/>
  </p:notesMasterIdLst>
  <p:sldIdLst>
    <p:sldId id="256" r:id="rId2"/>
    <p:sldId id="259" r:id="rId3"/>
    <p:sldId id="257" r:id="rId4"/>
    <p:sldId id="258" r:id="rId5"/>
    <p:sldId id="265" r:id="rId6"/>
    <p:sldId id="260"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2" autoAdjust="0"/>
    <p:restoredTop sz="94660"/>
  </p:normalViewPr>
  <p:slideViewPr>
    <p:cSldViewPr snapToGrid="0">
      <p:cViewPr varScale="1">
        <p:scale>
          <a:sx n="59" d="100"/>
          <a:sy n="59" d="100"/>
        </p:scale>
        <p:origin x="84" y="16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B07F2-4060-4470-91EA-71E112226D35}" type="datetimeFigureOut">
              <a:rPr lang="en-US" smtClean="0"/>
              <a:t>11/22/2016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F4BAD-98DA-4F7B-A629-8DDE50998822}" type="slidenum">
              <a:rPr lang="en-US" smtClean="0"/>
              <a:t>‹#›</a:t>
            </a:fld>
            <a:endParaRPr lang="en-US"/>
          </a:p>
        </p:txBody>
      </p:sp>
    </p:spTree>
    <p:extLst>
      <p:ext uri="{BB962C8B-B14F-4D97-AF65-F5344CB8AC3E}">
        <p14:creationId xmlns:p14="http://schemas.microsoft.com/office/powerpoint/2010/main" val="2915858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26B6F-3E34-40C5-96C8-BA866EB7156E}" type="datetime1">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A5543-C843-4F21-A2FE-9000A0E5951C}" type="slidenum">
              <a:rPr lang="en-US" smtClean="0"/>
              <a:t>‹#›</a:t>
            </a:fld>
            <a:endParaRPr lang="en-US"/>
          </a:p>
        </p:txBody>
      </p:sp>
    </p:spTree>
    <p:extLst>
      <p:ext uri="{BB962C8B-B14F-4D97-AF65-F5344CB8AC3E}">
        <p14:creationId xmlns:p14="http://schemas.microsoft.com/office/powerpoint/2010/main" val="2026120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9A0A74-9622-4B6F-9481-5183B1B3A6D7}" type="datetime1">
              <a:rPr lang="en-US" smtClean="0"/>
              <a:t>11/22/2016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A5543-C843-4F21-A2FE-9000A0E5951C}" type="slidenum">
              <a:rPr lang="en-US" smtClean="0"/>
              <a:t>‹#›</a:t>
            </a:fld>
            <a:endParaRPr lang="en-US"/>
          </a:p>
        </p:txBody>
      </p:sp>
    </p:spTree>
    <p:extLst>
      <p:ext uri="{BB962C8B-B14F-4D97-AF65-F5344CB8AC3E}">
        <p14:creationId xmlns:p14="http://schemas.microsoft.com/office/powerpoint/2010/main" val="15549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F16E04-A2CE-4229-82E4-0F0430F89A61}" type="datetime1">
              <a:rPr lang="en-US" smtClean="0"/>
              <a:t>11/22/2016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A5543-C843-4F21-A2FE-9000A0E5951C}" type="slidenum">
              <a:rPr lang="en-US" smtClean="0"/>
              <a:t>‹#›</a:t>
            </a:fld>
            <a:endParaRPr lang="en-US"/>
          </a:p>
        </p:txBody>
      </p:sp>
    </p:spTree>
    <p:extLst>
      <p:ext uri="{BB962C8B-B14F-4D97-AF65-F5344CB8AC3E}">
        <p14:creationId xmlns:p14="http://schemas.microsoft.com/office/powerpoint/2010/main" val="108394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431BF4-3DEF-4CD3-84D1-02E243D4615D}" type="datetime1">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A5543-C843-4F21-A2FE-9000A0E5951C}" type="slidenum">
              <a:rPr lang="en-US" smtClean="0"/>
              <a:t>‹#›</a:t>
            </a:fld>
            <a:endParaRPr lang="en-US"/>
          </a:p>
        </p:txBody>
      </p:sp>
    </p:spTree>
    <p:extLst>
      <p:ext uri="{BB962C8B-B14F-4D97-AF65-F5344CB8AC3E}">
        <p14:creationId xmlns:p14="http://schemas.microsoft.com/office/powerpoint/2010/main" val="245801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713CA9-5814-4451-85D4-6026C197DC69}" type="datetime1">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A5543-C843-4F21-A2FE-9000A0E5951C}" type="slidenum">
              <a:rPr lang="en-US" smtClean="0"/>
              <a:t>‹#›</a:t>
            </a:fld>
            <a:endParaRPr lang="en-US"/>
          </a:p>
        </p:txBody>
      </p:sp>
    </p:spTree>
    <p:extLst>
      <p:ext uri="{BB962C8B-B14F-4D97-AF65-F5344CB8AC3E}">
        <p14:creationId xmlns:p14="http://schemas.microsoft.com/office/powerpoint/2010/main" val="2781687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B70D343-96E0-45DD-B5BE-9AC3DBFC4C3E}" type="datetime1">
              <a:rPr lang="en-US" smtClean="0"/>
              <a:t>11/22/2016</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C9A5543-C843-4F21-A2FE-9000A0E5951C}" type="slidenum">
              <a:rPr lang="en-US" smtClean="0"/>
              <a:t>‹#›</a:t>
            </a:fld>
            <a:endParaRPr lang="en-US"/>
          </a:p>
        </p:txBody>
      </p:sp>
    </p:spTree>
    <p:extLst>
      <p:ext uri="{BB962C8B-B14F-4D97-AF65-F5344CB8AC3E}">
        <p14:creationId xmlns:p14="http://schemas.microsoft.com/office/powerpoint/2010/main" val="243169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D5F15E4-2508-4BBB-A074-8B4703EDEA57}" type="datetime1">
              <a:rPr lang="en-US" smtClean="0"/>
              <a:t>11/22/2016</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C9A5543-C843-4F21-A2FE-9000A0E5951C}" type="slidenum">
              <a:rPr lang="en-US" smtClean="0"/>
              <a:t>‹#›</a:t>
            </a:fld>
            <a:endParaRPr lang="en-US"/>
          </a:p>
        </p:txBody>
      </p:sp>
    </p:spTree>
    <p:extLst>
      <p:ext uri="{BB962C8B-B14F-4D97-AF65-F5344CB8AC3E}">
        <p14:creationId xmlns:p14="http://schemas.microsoft.com/office/powerpoint/2010/main" val="2216991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E60CE90-139D-4486-8C1D-9EA6C25EE2A0}" type="datetime1">
              <a:rPr lang="en-US" smtClean="0"/>
              <a:t>11/22/2016</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C9A5543-C843-4F21-A2FE-9000A0E5951C}" type="slidenum">
              <a:rPr lang="en-US" smtClean="0"/>
              <a:t>‹#›</a:t>
            </a:fld>
            <a:endParaRPr lang="en-US"/>
          </a:p>
        </p:txBody>
      </p:sp>
    </p:spTree>
    <p:extLst>
      <p:ext uri="{BB962C8B-B14F-4D97-AF65-F5344CB8AC3E}">
        <p14:creationId xmlns:p14="http://schemas.microsoft.com/office/powerpoint/2010/main" val="398753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75AEF51-1704-4770-883C-9FD1E2AB4A72}" type="datetime1">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A5543-C843-4F21-A2FE-9000A0E5951C}" type="slidenum">
              <a:rPr lang="en-US" smtClean="0"/>
              <a:t>‹#›</a:t>
            </a:fld>
            <a:endParaRPr lang="en-US"/>
          </a:p>
        </p:txBody>
      </p:sp>
    </p:spTree>
    <p:extLst>
      <p:ext uri="{BB962C8B-B14F-4D97-AF65-F5344CB8AC3E}">
        <p14:creationId xmlns:p14="http://schemas.microsoft.com/office/powerpoint/2010/main" val="406070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D3952D9C-3E93-41D4-A272-5D92065FE420}" type="datetime1">
              <a:rPr lang="en-US" smtClean="0"/>
              <a:t>11/22/2016</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C9A5543-C843-4F21-A2FE-9000A0E5951C}" type="slidenum">
              <a:rPr lang="en-US" smtClean="0"/>
              <a:t>‹#›</a:t>
            </a:fld>
            <a:endParaRPr lang="en-US"/>
          </a:p>
        </p:txBody>
      </p:sp>
    </p:spTree>
    <p:extLst>
      <p:ext uri="{BB962C8B-B14F-4D97-AF65-F5344CB8AC3E}">
        <p14:creationId xmlns:p14="http://schemas.microsoft.com/office/powerpoint/2010/main" val="2629948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0CF53F16-B61B-475F-AB22-00F32E82493B}" type="datetime1">
              <a:rPr lang="en-US" smtClean="0"/>
              <a:t>11/22/2016</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C9A5543-C843-4F21-A2FE-9000A0E5951C}" type="slidenum">
              <a:rPr lang="en-US" smtClean="0"/>
              <a:t>‹#›</a:t>
            </a:fld>
            <a:endParaRPr lang="en-US"/>
          </a:p>
        </p:txBody>
      </p:sp>
    </p:spTree>
    <p:extLst>
      <p:ext uri="{BB962C8B-B14F-4D97-AF65-F5344CB8AC3E}">
        <p14:creationId xmlns:p14="http://schemas.microsoft.com/office/powerpoint/2010/main" val="56086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352D72D-F3AE-4E0C-80F9-354B49E2D538}" type="datetime1">
              <a:rPr lang="en-US" smtClean="0"/>
              <a:t>11/22/2016</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C9A5543-C843-4F21-A2FE-9000A0E5951C}" type="slidenum">
              <a:rPr lang="en-US" smtClean="0"/>
              <a:t>‹#›</a:t>
            </a:fld>
            <a:endParaRPr lang="en-US"/>
          </a:p>
        </p:txBody>
      </p:sp>
    </p:spTree>
    <p:extLst>
      <p:ext uri="{BB962C8B-B14F-4D97-AF65-F5344CB8AC3E}">
        <p14:creationId xmlns:p14="http://schemas.microsoft.com/office/powerpoint/2010/main" val="429789618"/>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5548" y="645305"/>
            <a:ext cx="7315200" cy="3255264"/>
          </a:xfrm>
        </p:spPr>
        <p:txBody>
          <a:bodyPr>
            <a:normAutofit/>
          </a:bodyPr>
          <a:lstStyle/>
          <a:p>
            <a:pPr algn="ctr"/>
            <a:r>
              <a:rPr lang="en-US" dirty="0"/>
              <a:t>Name:</a:t>
            </a:r>
            <a:br>
              <a:rPr lang="en-US" dirty="0"/>
            </a:br>
            <a:r>
              <a:rPr lang="en-US" dirty="0"/>
              <a:t>Beverly Hills Businesses Lister App</a:t>
            </a:r>
          </a:p>
        </p:txBody>
      </p:sp>
      <p:sp>
        <p:nvSpPr>
          <p:cNvPr id="3" name="Subtitle 2"/>
          <p:cNvSpPr>
            <a:spLocks noGrp="1"/>
          </p:cNvSpPr>
          <p:nvPr>
            <p:ph type="subTitle" idx="1"/>
          </p:nvPr>
        </p:nvSpPr>
        <p:spPr>
          <a:xfrm>
            <a:off x="130628" y="5533306"/>
            <a:ext cx="10058400" cy="1881011"/>
          </a:xfrm>
        </p:spPr>
        <p:txBody>
          <a:bodyPr>
            <a:normAutofit/>
          </a:bodyPr>
          <a:lstStyle/>
          <a:p>
            <a:r>
              <a:rPr lang="en-US" b="1" dirty="0"/>
              <a:t>Shashank Khanna     Naomi </a:t>
            </a:r>
            <a:r>
              <a:rPr lang="en-US" b="1" dirty="0" err="1"/>
              <a:t>Esserman</a:t>
            </a:r>
            <a:r>
              <a:rPr lang="en-US" b="1" dirty="0"/>
              <a:t>     Vamsi </a:t>
            </a:r>
            <a:r>
              <a:rPr lang="en-US" b="1" dirty="0" err="1"/>
              <a:t>Mokkapati</a:t>
            </a:r>
            <a:r>
              <a:rPr lang="en-US" b="1" dirty="0"/>
              <a:t>     Dhruv Thakur</a:t>
            </a:r>
          </a:p>
        </p:txBody>
      </p:sp>
      <p:sp>
        <p:nvSpPr>
          <p:cNvPr id="4" name="Slide Number Placeholder 3"/>
          <p:cNvSpPr>
            <a:spLocks noGrp="1"/>
          </p:cNvSpPr>
          <p:nvPr>
            <p:ph type="sldNum" sz="quarter" idx="12"/>
          </p:nvPr>
        </p:nvSpPr>
        <p:spPr/>
        <p:txBody>
          <a:bodyPr/>
          <a:lstStyle/>
          <a:p>
            <a:fld id="{1C9A5543-C843-4F21-A2FE-9000A0E5951C}" type="slidenum">
              <a:rPr lang="en-US" smtClean="0"/>
              <a:t>1</a:t>
            </a:fld>
            <a:endParaRPr lang="en-US"/>
          </a:p>
        </p:txBody>
      </p:sp>
    </p:spTree>
    <p:extLst>
      <p:ext uri="{BB962C8B-B14F-4D97-AF65-F5344CB8AC3E}">
        <p14:creationId xmlns:p14="http://schemas.microsoft.com/office/powerpoint/2010/main" val="1379305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Uses</a:t>
            </a:r>
          </a:p>
        </p:txBody>
      </p:sp>
      <p:sp>
        <p:nvSpPr>
          <p:cNvPr id="3" name="Content Placeholder 2"/>
          <p:cNvSpPr>
            <a:spLocks noGrp="1"/>
          </p:cNvSpPr>
          <p:nvPr>
            <p:ph idx="1"/>
          </p:nvPr>
        </p:nvSpPr>
        <p:spPr/>
        <p:txBody>
          <a:bodyPr>
            <a:normAutofit/>
          </a:bodyPr>
          <a:lstStyle/>
          <a:p>
            <a:endParaRPr lang="en-US" sz="2400" dirty="0"/>
          </a:p>
          <a:p>
            <a:r>
              <a:rPr lang="en-US" sz="2400" dirty="0"/>
              <a:t>This application can be programmed to use the APIs from every city in the US, and maybe even the world, and access the businesses list in those cities.</a:t>
            </a:r>
          </a:p>
          <a:p>
            <a:r>
              <a:rPr lang="en-US" sz="2400" dirty="0"/>
              <a:t>It could even involve tie-ups with jobs and hiring agencies, setting up meetings for potential job interviews with the businesses</a:t>
            </a:r>
            <a:r>
              <a:rPr lang="en-US" sz="2400" dirty="0" smtClean="0"/>
              <a:t>.</a:t>
            </a:r>
          </a:p>
          <a:p>
            <a:r>
              <a:rPr lang="en-US" sz="2400" dirty="0" smtClean="0"/>
              <a:t>Features could be added to show vacancies whenever a business shuts down or relocates allowing new businesses to come in.</a:t>
            </a:r>
            <a:endParaRPr lang="en-US" sz="2400" dirty="0"/>
          </a:p>
        </p:txBody>
      </p:sp>
      <p:sp>
        <p:nvSpPr>
          <p:cNvPr id="4" name="Slide Number Placeholder 3"/>
          <p:cNvSpPr>
            <a:spLocks noGrp="1"/>
          </p:cNvSpPr>
          <p:nvPr>
            <p:ph type="sldNum" sz="quarter" idx="12"/>
          </p:nvPr>
        </p:nvSpPr>
        <p:spPr/>
        <p:txBody>
          <a:bodyPr/>
          <a:lstStyle/>
          <a:p>
            <a:fld id="{1C9A5543-C843-4F21-A2FE-9000A0E5951C}" type="slidenum">
              <a:rPr lang="en-US" smtClean="0"/>
              <a:t>10</a:t>
            </a:fld>
            <a:endParaRPr lang="en-US"/>
          </a:p>
        </p:txBody>
      </p:sp>
    </p:spTree>
    <p:extLst>
      <p:ext uri="{BB962C8B-B14F-4D97-AF65-F5344CB8AC3E}">
        <p14:creationId xmlns:p14="http://schemas.microsoft.com/office/powerpoint/2010/main" val="934749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US" dirty="0"/>
              <a:t>THANK  YOU</a:t>
            </a:r>
          </a:p>
        </p:txBody>
      </p:sp>
      <p:sp>
        <p:nvSpPr>
          <p:cNvPr id="6" name="Subtitle 5"/>
          <p:cNvSpPr>
            <a:spLocks noGrp="1"/>
          </p:cNvSpPr>
          <p:nvPr>
            <p:ph type="subTitle" idx="1"/>
          </p:nvPr>
        </p:nvSpPr>
        <p:spPr/>
        <p:txBody>
          <a:bodyPr/>
          <a:lstStyle/>
          <a:p>
            <a:pPr algn="ctr"/>
            <a:r>
              <a:rPr lang="en-US" dirty="0"/>
              <a:t>QUESTIONS?</a:t>
            </a:r>
          </a:p>
        </p:txBody>
      </p:sp>
      <p:sp>
        <p:nvSpPr>
          <p:cNvPr id="4" name="Slide Number Placeholder 3"/>
          <p:cNvSpPr>
            <a:spLocks noGrp="1"/>
          </p:cNvSpPr>
          <p:nvPr>
            <p:ph type="sldNum" sz="quarter" idx="12"/>
          </p:nvPr>
        </p:nvSpPr>
        <p:spPr/>
        <p:txBody>
          <a:bodyPr/>
          <a:lstStyle/>
          <a:p>
            <a:fld id="{1C9A5543-C843-4F21-A2FE-9000A0E5951C}" type="slidenum">
              <a:rPr lang="en-US" smtClean="0"/>
              <a:t>11</a:t>
            </a:fld>
            <a:endParaRPr lang="en-US"/>
          </a:p>
        </p:txBody>
      </p:sp>
    </p:spTree>
    <p:extLst>
      <p:ext uri="{BB962C8B-B14F-4D97-AF65-F5344CB8AC3E}">
        <p14:creationId xmlns:p14="http://schemas.microsoft.com/office/powerpoint/2010/main" val="2223172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r>
              <a:rPr lang="en-US" sz="2400" dirty="0"/>
              <a:t>This application finds and lists all the businesses in Beverly Hills</a:t>
            </a:r>
          </a:p>
          <a:p>
            <a:r>
              <a:rPr lang="en-US" sz="2400" dirty="0"/>
              <a:t>It also gives contact details about the businesses themselves</a:t>
            </a:r>
          </a:p>
          <a:p>
            <a:endParaRPr lang="en-US" sz="2400" dirty="0"/>
          </a:p>
          <a:p>
            <a:pPr marL="0" indent="0">
              <a:buNone/>
            </a:pPr>
            <a:r>
              <a:rPr lang="en-US" sz="2400" b="1" dirty="0"/>
              <a:t>GOALS</a:t>
            </a:r>
          </a:p>
          <a:p>
            <a:r>
              <a:rPr lang="en-US" sz="2400" dirty="0" err="1"/>
              <a:t>Utilise</a:t>
            </a:r>
            <a:r>
              <a:rPr lang="en-US" sz="2400" dirty="0"/>
              <a:t> wireless technology to create an application</a:t>
            </a:r>
          </a:p>
          <a:p>
            <a:r>
              <a:rPr lang="en-US" sz="2400" dirty="0"/>
              <a:t>Acquire contact details of a business in a certain area</a:t>
            </a:r>
          </a:p>
        </p:txBody>
      </p:sp>
      <p:sp>
        <p:nvSpPr>
          <p:cNvPr id="4" name="Slide Number Placeholder 3"/>
          <p:cNvSpPr>
            <a:spLocks noGrp="1"/>
          </p:cNvSpPr>
          <p:nvPr>
            <p:ph type="sldNum" sz="quarter" idx="12"/>
          </p:nvPr>
        </p:nvSpPr>
        <p:spPr/>
        <p:txBody>
          <a:bodyPr/>
          <a:lstStyle/>
          <a:p>
            <a:fld id="{1C9A5543-C843-4F21-A2FE-9000A0E5951C}" type="slidenum">
              <a:rPr lang="en-US" smtClean="0"/>
              <a:t>2</a:t>
            </a:fld>
            <a:endParaRPr lang="en-US"/>
          </a:p>
        </p:txBody>
      </p:sp>
    </p:spTree>
    <p:extLst>
      <p:ext uri="{BB962C8B-B14F-4D97-AF65-F5344CB8AC3E}">
        <p14:creationId xmlns:p14="http://schemas.microsoft.com/office/powerpoint/2010/main" val="1474468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LAN</a:t>
            </a:r>
          </a:p>
        </p:txBody>
      </p:sp>
      <p:sp>
        <p:nvSpPr>
          <p:cNvPr id="3" name="Content Placeholder 2"/>
          <p:cNvSpPr>
            <a:spLocks noGrp="1"/>
          </p:cNvSpPr>
          <p:nvPr>
            <p:ph idx="1"/>
          </p:nvPr>
        </p:nvSpPr>
        <p:spPr/>
        <p:txBody>
          <a:bodyPr>
            <a:normAutofit/>
          </a:bodyPr>
          <a:lstStyle/>
          <a:p>
            <a:r>
              <a:rPr lang="en-US" sz="2400" dirty="0"/>
              <a:t>Media Access Control is used.</a:t>
            </a:r>
          </a:p>
          <a:p>
            <a:r>
              <a:rPr lang="en-US" sz="2400" dirty="0"/>
              <a:t>If a base station such as a modem is connected to a wired network, it makes use of this communication, otherwise it uses an Ad Hoc system.</a:t>
            </a:r>
          </a:p>
          <a:p>
            <a:r>
              <a:rPr lang="en-US" sz="2400" dirty="0"/>
              <a:t>If there is a busy channel, interference is reduced through the CSMA/CA protocol that slows down transmission.</a:t>
            </a:r>
          </a:p>
          <a:p>
            <a:r>
              <a:rPr lang="en-US" sz="2400" dirty="0"/>
              <a:t>It uses DCF, which can cause it to falter in the presence of noise of the same frequency, such as microwaves. So frames are then sent in smaller packets fragmented with their own checksum to avoid damage. </a:t>
            </a:r>
          </a:p>
          <a:p>
            <a:r>
              <a:rPr lang="en-US" sz="2400" dirty="0"/>
              <a:t>It can also use PCF to control the frame sending, avoiding collisions altogether.</a:t>
            </a:r>
          </a:p>
          <a:p>
            <a:endParaRPr lang="en-US" dirty="0"/>
          </a:p>
        </p:txBody>
      </p:sp>
      <p:sp>
        <p:nvSpPr>
          <p:cNvPr id="4" name="Slide Number Placeholder 3"/>
          <p:cNvSpPr>
            <a:spLocks noGrp="1"/>
          </p:cNvSpPr>
          <p:nvPr>
            <p:ph type="sldNum" sz="quarter" idx="12"/>
          </p:nvPr>
        </p:nvSpPr>
        <p:spPr/>
        <p:txBody>
          <a:bodyPr/>
          <a:lstStyle/>
          <a:p>
            <a:fld id="{1C9A5543-C843-4F21-A2FE-9000A0E5951C}" type="slidenum">
              <a:rPr lang="en-US" smtClean="0"/>
              <a:t>3</a:t>
            </a:fld>
            <a:endParaRPr lang="en-US"/>
          </a:p>
        </p:txBody>
      </p:sp>
    </p:spTree>
    <p:extLst>
      <p:ext uri="{BB962C8B-B14F-4D97-AF65-F5344CB8AC3E}">
        <p14:creationId xmlns:p14="http://schemas.microsoft.com/office/powerpoint/2010/main" val="2133331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The Transport layer of </a:t>
            </a:r>
            <a:r>
              <a:rPr lang="en-US" sz="2400" dirty="0" err="1"/>
              <a:t>WiFi</a:t>
            </a:r>
            <a:r>
              <a:rPr lang="en-US" sz="2400" dirty="0"/>
              <a:t> consists of two main protocols:</a:t>
            </a:r>
          </a:p>
          <a:p>
            <a:r>
              <a:rPr lang="en-US" sz="2400" dirty="0"/>
              <a:t>Transmission Control Protocol (TCP) – It efficiently handles losses due to factors such as interference and fading. It is an expensive but reliable form of communication as it makes use of acknowledgements, congestion control and collision avoidance. Data is sent using byte streams.</a:t>
            </a:r>
          </a:p>
          <a:p>
            <a:r>
              <a:rPr lang="en-US" sz="2400" dirty="0"/>
              <a:t>User Datagram Protocol (UDP) – It is a connectionless protocol and doesn’t use a handshake. As a result, it is extremely fast insetting up connections. Since data is sent using datagram packets, there is a chance of losing datagrams or having overlaps. So it is not as reliable as TCP.</a:t>
            </a:r>
          </a:p>
        </p:txBody>
      </p:sp>
      <p:sp>
        <p:nvSpPr>
          <p:cNvPr id="4" name="Slide Number Placeholder 3"/>
          <p:cNvSpPr>
            <a:spLocks noGrp="1"/>
          </p:cNvSpPr>
          <p:nvPr>
            <p:ph type="sldNum" sz="quarter" idx="12"/>
          </p:nvPr>
        </p:nvSpPr>
        <p:spPr/>
        <p:txBody>
          <a:bodyPr/>
          <a:lstStyle/>
          <a:p>
            <a:fld id="{1C9A5543-C843-4F21-A2FE-9000A0E5951C}" type="slidenum">
              <a:rPr lang="en-US" smtClean="0"/>
              <a:t>4</a:t>
            </a:fld>
            <a:endParaRPr lang="en-US"/>
          </a:p>
        </p:txBody>
      </p:sp>
    </p:spTree>
    <p:extLst>
      <p:ext uri="{BB962C8B-B14F-4D97-AF65-F5344CB8AC3E}">
        <p14:creationId xmlns:p14="http://schemas.microsoft.com/office/powerpoint/2010/main" val="1740566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Application</a:t>
            </a:r>
          </a:p>
        </p:txBody>
      </p:sp>
      <p:sp>
        <p:nvSpPr>
          <p:cNvPr id="3" name="Content Placeholder 2"/>
          <p:cNvSpPr>
            <a:spLocks noGrp="1"/>
          </p:cNvSpPr>
          <p:nvPr>
            <p:ph idx="1"/>
          </p:nvPr>
        </p:nvSpPr>
        <p:spPr/>
        <p:txBody>
          <a:bodyPr>
            <a:normAutofit/>
          </a:bodyPr>
          <a:lstStyle/>
          <a:p>
            <a:r>
              <a:rPr lang="en-US" sz="2400" dirty="0"/>
              <a:t>The City of LA has provided an API under the Open Data Initiative</a:t>
            </a:r>
          </a:p>
          <a:p>
            <a:r>
              <a:rPr lang="en-US" sz="2400" dirty="0"/>
              <a:t>It is a </a:t>
            </a:r>
            <a:r>
              <a:rPr lang="en-US" sz="2400" dirty="0" err="1"/>
              <a:t>ReST</a:t>
            </a:r>
            <a:r>
              <a:rPr lang="en-US" sz="2400" dirty="0"/>
              <a:t> API consisting of a Request and a Response</a:t>
            </a:r>
          </a:p>
          <a:p>
            <a:r>
              <a:rPr lang="en-US" sz="2400" dirty="0"/>
              <a:t>The Request parameters include city’s name, council district </a:t>
            </a:r>
            <a:r>
              <a:rPr lang="en-US" sz="2400" dirty="0" err="1"/>
              <a:t>etc</a:t>
            </a:r>
            <a:r>
              <a:rPr lang="en-US" sz="2400" dirty="0"/>
              <a:t> that are accessed using a GET request</a:t>
            </a:r>
          </a:p>
          <a:p>
            <a:r>
              <a:rPr lang="en-US" sz="2400" dirty="0"/>
              <a:t>The Response is a JSON object, which includes information on the businesses such as address, contact details </a:t>
            </a:r>
            <a:r>
              <a:rPr lang="en-US" sz="2400" dirty="0" err="1"/>
              <a:t>etc</a:t>
            </a:r>
            <a:endParaRPr lang="en-US" sz="2400" dirty="0"/>
          </a:p>
        </p:txBody>
      </p:sp>
      <p:sp>
        <p:nvSpPr>
          <p:cNvPr id="4" name="Slide Number Placeholder 3"/>
          <p:cNvSpPr>
            <a:spLocks noGrp="1"/>
          </p:cNvSpPr>
          <p:nvPr>
            <p:ph type="sldNum" sz="quarter" idx="12"/>
          </p:nvPr>
        </p:nvSpPr>
        <p:spPr/>
        <p:txBody>
          <a:bodyPr/>
          <a:lstStyle/>
          <a:p>
            <a:fld id="{1C9A5543-C843-4F21-A2FE-9000A0E5951C}" type="slidenum">
              <a:rPr lang="en-US" smtClean="0"/>
              <a:t>5</a:t>
            </a:fld>
            <a:endParaRPr lang="en-US"/>
          </a:p>
        </p:txBody>
      </p:sp>
    </p:spTree>
    <p:extLst>
      <p:ext uri="{BB962C8B-B14F-4D97-AF65-F5344CB8AC3E}">
        <p14:creationId xmlns:p14="http://schemas.microsoft.com/office/powerpoint/2010/main" val="3300498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idx="1"/>
          </p:nvPr>
        </p:nvSpPr>
        <p:spPr>
          <a:xfrm>
            <a:off x="3869268" y="864108"/>
            <a:ext cx="3903132" cy="2075035"/>
          </a:xfrm>
        </p:spPr>
        <p:txBody>
          <a:bodyPr>
            <a:normAutofit/>
          </a:bodyPr>
          <a:lstStyle/>
          <a:p>
            <a:r>
              <a:rPr lang="en-US" sz="2400" dirty="0"/>
              <a:t>Navigation Controller</a:t>
            </a:r>
          </a:p>
          <a:p>
            <a:r>
              <a:rPr lang="en-US" sz="2400" dirty="0"/>
              <a:t>Main View</a:t>
            </a:r>
          </a:p>
          <a:p>
            <a:r>
              <a:rPr lang="en-US" sz="2400" dirty="0"/>
              <a:t>Table View Controller</a:t>
            </a:r>
          </a:p>
          <a:p>
            <a:r>
              <a:rPr lang="en-US" sz="2400" dirty="0"/>
              <a:t>Detail View Controller</a:t>
            </a:r>
          </a:p>
        </p:txBody>
      </p:sp>
      <p:sp>
        <p:nvSpPr>
          <p:cNvPr id="5" name="Slide Number Placeholder 4"/>
          <p:cNvSpPr>
            <a:spLocks noGrp="1"/>
          </p:cNvSpPr>
          <p:nvPr>
            <p:ph type="sldNum" sz="quarter" idx="12"/>
          </p:nvPr>
        </p:nvSpPr>
        <p:spPr/>
        <p:txBody>
          <a:bodyPr/>
          <a:lstStyle/>
          <a:p>
            <a:fld id="{1C9A5543-C843-4F21-A2FE-9000A0E5951C}" type="slidenum">
              <a:rPr lang="en-US" smtClean="0"/>
              <a:t>6</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8742" y="3150733"/>
            <a:ext cx="7868959" cy="2890838"/>
          </a:xfrm>
          <a:prstGeom prst="rect">
            <a:avLst/>
          </a:prstGeom>
        </p:spPr>
      </p:pic>
    </p:spTree>
    <p:extLst>
      <p:ext uri="{BB962C8B-B14F-4D97-AF65-F5344CB8AC3E}">
        <p14:creationId xmlns:p14="http://schemas.microsoft.com/office/powerpoint/2010/main" val="737077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7474" r="-2" b="-2"/>
          <a:stretch/>
        </p:blipFill>
        <p:spPr>
          <a:xfrm>
            <a:off x="7818120" y="758952"/>
            <a:ext cx="3617432" cy="5330952"/>
          </a:xfrm>
          <a:prstGeom prst="rect">
            <a:avLst/>
          </a:prstGeom>
        </p:spPr>
      </p:pic>
      <p:sp>
        <p:nvSpPr>
          <p:cNvPr id="2" name="Title 1"/>
          <p:cNvSpPr>
            <a:spLocks noGrp="1"/>
          </p:cNvSpPr>
          <p:nvPr>
            <p:ph type="title"/>
          </p:nvPr>
        </p:nvSpPr>
        <p:spPr/>
        <p:txBody>
          <a:bodyPr>
            <a:normAutofit/>
          </a:bodyPr>
          <a:lstStyle/>
          <a:p>
            <a:r>
              <a:rPr lang="en-US" dirty="0"/>
              <a:t>Main View</a:t>
            </a:r>
          </a:p>
        </p:txBody>
      </p:sp>
      <p:sp>
        <p:nvSpPr>
          <p:cNvPr id="3" name="Content Placeholder 2"/>
          <p:cNvSpPr>
            <a:spLocks noGrp="1"/>
          </p:cNvSpPr>
          <p:nvPr>
            <p:ph idx="1"/>
          </p:nvPr>
        </p:nvSpPr>
        <p:spPr>
          <a:xfrm>
            <a:off x="3869267" y="864108"/>
            <a:ext cx="3585891" cy="5120640"/>
          </a:xfrm>
        </p:spPr>
        <p:txBody>
          <a:bodyPr>
            <a:normAutofit/>
          </a:bodyPr>
          <a:lstStyle/>
          <a:p>
            <a:r>
              <a:rPr lang="en-US"/>
              <a:t>The first controller of the application</a:t>
            </a:r>
          </a:p>
          <a:p>
            <a:r>
              <a:rPr lang="en-US"/>
              <a:t>Allows entry to the main features of the app</a:t>
            </a:r>
          </a:p>
          <a:p>
            <a:r>
              <a:rPr lang="en-US"/>
              <a:t>Pressing the ‘Enter’ button segues into the next controller</a:t>
            </a:r>
          </a:p>
        </p:txBody>
      </p:sp>
      <p:sp>
        <p:nvSpPr>
          <p:cNvPr id="5" name="Slide Number Placeholder 4"/>
          <p:cNvSpPr>
            <a:spLocks noGrp="1"/>
          </p:cNvSpPr>
          <p:nvPr>
            <p:ph type="sldNum" sz="quarter" idx="12"/>
          </p:nvPr>
        </p:nvSpPr>
        <p:spPr/>
        <p:txBody>
          <a:bodyPr/>
          <a:lstStyle/>
          <a:p>
            <a:fld id="{1C9A5543-C843-4F21-A2FE-9000A0E5951C}" type="slidenum">
              <a:rPr lang="en-US" smtClean="0"/>
              <a:t>7</a:t>
            </a:fld>
            <a:endParaRPr lang="en-US"/>
          </a:p>
        </p:txBody>
      </p:sp>
    </p:spTree>
    <p:extLst>
      <p:ext uri="{BB962C8B-B14F-4D97-AF65-F5344CB8AC3E}">
        <p14:creationId xmlns:p14="http://schemas.microsoft.com/office/powerpoint/2010/main" val="2467797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8899" y="868680"/>
            <a:ext cx="2893161" cy="5120640"/>
          </a:xfrm>
          <a:prstGeom prst="rect">
            <a:avLst/>
          </a:prstGeom>
        </p:spPr>
      </p:pic>
      <p:sp>
        <p:nvSpPr>
          <p:cNvPr id="2" name="Title 1"/>
          <p:cNvSpPr>
            <a:spLocks noGrp="1"/>
          </p:cNvSpPr>
          <p:nvPr>
            <p:ph type="title"/>
          </p:nvPr>
        </p:nvSpPr>
        <p:spPr/>
        <p:txBody>
          <a:bodyPr>
            <a:normAutofit/>
          </a:bodyPr>
          <a:lstStyle/>
          <a:p>
            <a:r>
              <a:rPr lang="en-US" dirty="0"/>
              <a:t>Table View Controller</a:t>
            </a:r>
          </a:p>
        </p:txBody>
      </p:sp>
      <p:sp>
        <p:nvSpPr>
          <p:cNvPr id="3" name="Content Placeholder 2"/>
          <p:cNvSpPr>
            <a:spLocks noGrp="1"/>
          </p:cNvSpPr>
          <p:nvPr>
            <p:ph idx="1"/>
          </p:nvPr>
        </p:nvSpPr>
        <p:spPr>
          <a:xfrm>
            <a:off x="3869267" y="864108"/>
            <a:ext cx="3585891" cy="5120640"/>
          </a:xfrm>
        </p:spPr>
        <p:txBody>
          <a:bodyPr>
            <a:normAutofit/>
          </a:bodyPr>
          <a:lstStyle/>
          <a:p>
            <a:r>
              <a:rPr lang="en-US"/>
              <a:t>Contains prototype cells</a:t>
            </a:r>
          </a:p>
          <a:p>
            <a:r>
              <a:rPr lang="en-US"/>
              <a:t>These prototype cells are set up as a list of companies by the backend development</a:t>
            </a:r>
          </a:p>
        </p:txBody>
      </p:sp>
      <p:sp>
        <p:nvSpPr>
          <p:cNvPr id="6" name="Slide Number Placeholder 5"/>
          <p:cNvSpPr>
            <a:spLocks noGrp="1"/>
          </p:cNvSpPr>
          <p:nvPr>
            <p:ph type="sldNum" sz="quarter" idx="12"/>
          </p:nvPr>
        </p:nvSpPr>
        <p:spPr/>
        <p:txBody>
          <a:bodyPr/>
          <a:lstStyle/>
          <a:p>
            <a:fld id="{1C9A5543-C843-4F21-A2FE-9000A0E5951C}" type="slidenum">
              <a:rPr lang="en-US" smtClean="0"/>
              <a:t>8</a:t>
            </a:fld>
            <a:endParaRPr lang="en-US"/>
          </a:p>
        </p:txBody>
      </p:sp>
    </p:spTree>
    <p:extLst>
      <p:ext uri="{BB962C8B-B14F-4D97-AF65-F5344CB8AC3E}">
        <p14:creationId xmlns:p14="http://schemas.microsoft.com/office/powerpoint/2010/main" val="243529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701" y="868680"/>
            <a:ext cx="2867558" cy="5120640"/>
          </a:xfrm>
          <a:prstGeom prst="rect">
            <a:avLst/>
          </a:prstGeom>
        </p:spPr>
      </p:pic>
      <p:sp>
        <p:nvSpPr>
          <p:cNvPr id="2" name="Title 1"/>
          <p:cNvSpPr>
            <a:spLocks noGrp="1"/>
          </p:cNvSpPr>
          <p:nvPr>
            <p:ph type="title"/>
          </p:nvPr>
        </p:nvSpPr>
        <p:spPr/>
        <p:txBody>
          <a:bodyPr>
            <a:normAutofit/>
          </a:bodyPr>
          <a:lstStyle/>
          <a:p>
            <a:r>
              <a:rPr lang="en-US" dirty="0"/>
              <a:t>Detail View Controller</a:t>
            </a:r>
          </a:p>
        </p:txBody>
      </p:sp>
      <p:sp>
        <p:nvSpPr>
          <p:cNvPr id="3" name="Content Placeholder 2"/>
          <p:cNvSpPr>
            <a:spLocks noGrp="1"/>
          </p:cNvSpPr>
          <p:nvPr>
            <p:ph idx="1"/>
          </p:nvPr>
        </p:nvSpPr>
        <p:spPr>
          <a:xfrm>
            <a:off x="3869267" y="864108"/>
            <a:ext cx="3585891" cy="5120640"/>
          </a:xfrm>
        </p:spPr>
        <p:txBody>
          <a:bodyPr>
            <a:normAutofit/>
          </a:bodyPr>
          <a:lstStyle/>
          <a:p>
            <a:r>
              <a:rPr lang="en-US"/>
              <a:t>Selecting a company from the Table View Controller gives a more detailed outlook on that company</a:t>
            </a:r>
          </a:p>
          <a:p>
            <a:r>
              <a:rPr lang="en-US"/>
              <a:t>The Business Name, Address, Email and ZIP code fields of the business is displayed</a:t>
            </a:r>
          </a:p>
          <a:p>
            <a:r>
              <a:rPr lang="en-US"/>
              <a:t>These fields are filled in by the backend</a:t>
            </a:r>
          </a:p>
        </p:txBody>
      </p:sp>
      <p:sp>
        <p:nvSpPr>
          <p:cNvPr id="5" name="Slide Number Placeholder 4"/>
          <p:cNvSpPr>
            <a:spLocks noGrp="1"/>
          </p:cNvSpPr>
          <p:nvPr>
            <p:ph type="sldNum" sz="quarter" idx="12"/>
          </p:nvPr>
        </p:nvSpPr>
        <p:spPr/>
        <p:txBody>
          <a:bodyPr/>
          <a:lstStyle/>
          <a:p>
            <a:fld id="{1C9A5543-C843-4F21-A2FE-9000A0E5951C}" type="slidenum">
              <a:rPr lang="en-US" smtClean="0"/>
              <a:t>9</a:t>
            </a:fld>
            <a:endParaRPr lang="en-US"/>
          </a:p>
        </p:txBody>
      </p:sp>
    </p:spTree>
    <p:extLst>
      <p:ext uri="{BB962C8B-B14F-4D97-AF65-F5344CB8AC3E}">
        <p14:creationId xmlns:p14="http://schemas.microsoft.com/office/powerpoint/2010/main" val="222160018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1143</TotalTime>
  <Words>538</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Corbel</vt:lpstr>
      <vt:lpstr>Wingdings 2</vt:lpstr>
      <vt:lpstr>Frame</vt:lpstr>
      <vt:lpstr>Name: Beverly Hills Businesses Lister App</vt:lpstr>
      <vt:lpstr>Abstract</vt:lpstr>
      <vt:lpstr>Wireless LAN</vt:lpstr>
      <vt:lpstr>PowerPoint Presentation</vt:lpstr>
      <vt:lpstr>The Application</vt:lpstr>
      <vt:lpstr>Views</vt:lpstr>
      <vt:lpstr>Main View</vt:lpstr>
      <vt:lpstr>Table View Controller</vt:lpstr>
      <vt:lpstr>Detail View Controller</vt:lpstr>
      <vt:lpstr>Further Uses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 Thakur</dc:creator>
  <cp:lastModifiedBy>THAKUR, DHRUV</cp:lastModifiedBy>
  <cp:revision>24</cp:revision>
  <dcterms:created xsi:type="dcterms:W3CDTF">2016-11-21T01:30:55Z</dcterms:created>
  <dcterms:modified xsi:type="dcterms:W3CDTF">2016-11-22T21:35:38Z</dcterms:modified>
</cp:coreProperties>
</file>