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6" r:id="rId9"/>
    <p:sldId id="26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2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9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3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7847-24CC-46FF-82BB-0F589533665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396D11-6020-4E22-BA78-CF46DB9E607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ntomsandmonsters.com/2016/05/daily-2-cents-i-shook-hands-with-alie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w.pressbooks.pub/quantbusiness/chapter/simple-linear-regression-and-correl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92D8-7BDC-0D64-D8D8-17649328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67" y="887569"/>
            <a:ext cx="1123183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n-US" dirty="0"/>
              <a:t> housing prices         with Linear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03D57-FC03-3D6C-4B91-28C9F8B3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651" y="3531204"/>
            <a:ext cx="8637072" cy="97762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97AE-9EAC-1A58-C77E-168B65F7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5819-3B96-E58F-5D69-20F08BC5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veral hands raised and ready to answer a question">
            <a:extLst>
              <a:ext uri="{FF2B5EF4-FFF2-40B4-BE49-F238E27FC236}">
                <a16:creationId xmlns:a16="http://schemas.microsoft.com/office/drawing/2014/main" id="{D5439D3B-49B1-2747-32F6-DD283113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48" y="2282327"/>
            <a:ext cx="4616119" cy="30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4DFF-14B6-5471-CB79-1A49ED1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8097-D39D-7F74-D3BA-E8BCD5AB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F0F64-4EB4-EB8D-5702-771A45E8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26362" y="2085975"/>
            <a:ext cx="4746644" cy="31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261E-17B3-E663-1939-862CB6C0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8529"/>
            <a:ext cx="9603275" cy="5952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dataset</a:t>
            </a:r>
            <a:b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16A7-BB3F-6DC7-795E-3D533324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for estimating the housing prices.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the following attributes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B2E3D-B00E-3AB2-08F0-51DCE030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10" y="3475613"/>
            <a:ext cx="9511189" cy="19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1693-37E8-E0C5-DB1F-6BD0126F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B502F-38C2-314C-94C3-D8EC6D58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Area as the independent variable(x).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simple linear regression model to predict housing prices based on the Area.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Error(MSE) – 2192849709977.5737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Error(RMSE) – 1480827.3734563303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 – 0.025511460220571158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Error(MAE) – 1137988.1572999794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8D6970-055A-BA9D-2CF3-A3F7A96B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9874" y="3200148"/>
            <a:ext cx="3976717" cy="21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0D0-F1A7-487C-AAB4-015645C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  r – square value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F620-391B-8647-B41B-86C8B331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R-Square value it indicates only 2.55% of the variation I housing prices.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“Area” alone has a limited ability to predict house prices.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model’s performance ,predicting housing prices based on area is poor fit</a:t>
            </a:r>
          </a:p>
        </p:txBody>
      </p:sp>
    </p:spTree>
    <p:extLst>
      <p:ext uri="{BB962C8B-B14F-4D97-AF65-F5344CB8AC3E}">
        <p14:creationId xmlns:p14="http://schemas.microsoft.com/office/powerpoint/2010/main" val="181745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1693-37E8-E0C5-DB1F-6BD0126F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B502F-38C2-314C-94C3-D8EC6D583B9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Area, Bedrooms, Bathrooms, Stories as the independent variables(x).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simple linear regression model to predict housing prices based on the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Bedrooms, Bathrooms, Stories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Error(MSE) – 1371950575123.3716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Error(RMSE) –  1171302.9390910668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 – 0.5560515953913245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Error(MAE) – 848551.0453361191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E1D4-E7A4-7FD5-0BB7-6C50EFEB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multiple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3E6C-EF00-1DAD-A018-1927A67F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: -We get clear picture of housing prices.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complexity :- Different factors working together will impact on prices.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predictions :- Mirror how things work in realistic world.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at guessing :- Making wide range of scenarios.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9EF0-55A5-423B-4C76-6105D62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A80A-D316-4CC9-EB50-2F4EC2BB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7" y="2064894"/>
            <a:ext cx="10209280" cy="3450613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simple and easy to grasp because it looks just one thing at a time.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Explanation: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explain how one thing affects another in straightforward way.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ple Linear Regression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Picture: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many things together for giving us better understanding of how everything works together.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aligns with the more complexity problems in real world.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9EF0-55A5-423B-4C76-6105D62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A80A-D316-4CC9-EB50-2F4EC2BB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7" y="2064894"/>
            <a:ext cx="10209280" cy="345061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Piece: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can’t handle the full picture when many things affect the result.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Simple: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life many factors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play where simple linear regression  cannot handle that complex situations.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ple Linear Regression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Complex: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using more factors this model can became more complicated and might need lot data to work well.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Linearity: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relatiionships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linear but that’s not always the case in real world.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6955-30B1-517D-C8D2-37B0DC32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6086-B6C0-29F5-7327-33263292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"In this project, we explored simple and multiple linear regression to predict house prices, showcasing the advantages of multiple features for realistic and accurate predictions."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642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462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Wingdings</vt:lpstr>
      <vt:lpstr>Gallery</vt:lpstr>
      <vt:lpstr>Predicting housing prices         with Linear regression</vt:lpstr>
      <vt:lpstr>Introduction to the dataset </vt:lpstr>
      <vt:lpstr>Simple linear regression</vt:lpstr>
      <vt:lpstr>Interpreting   r – square value</vt:lpstr>
      <vt:lpstr>multiple linear regression</vt:lpstr>
      <vt:lpstr>Advantages of using multiple features</vt:lpstr>
      <vt:lpstr>Modle conclusion </vt:lpstr>
      <vt:lpstr>Modle conclusion </vt:lpstr>
      <vt:lpstr>Summary</vt:lpstr>
      <vt:lpstr>Any 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         with Linear regression</dc:title>
  <dc:creator>vamsi</dc:creator>
  <cp:lastModifiedBy>vamsi Nalluri</cp:lastModifiedBy>
  <cp:revision>4</cp:revision>
  <dcterms:created xsi:type="dcterms:W3CDTF">2023-10-26T10:05:31Z</dcterms:created>
  <dcterms:modified xsi:type="dcterms:W3CDTF">2023-10-30T12:03:10Z</dcterms:modified>
</cp:coreProperties>
</file>