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53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24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28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47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72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1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97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33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22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2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86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88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0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8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F7358A-808A-470A-BB5C-AD37CCBACC4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A67863-B268-4E4A-A496-23C994A5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7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CAFD-5A11-D154-6B98-9DE6860BE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House Prices using Lasso and Ridge Regression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23FA7-8CE6-DD4B-C324-838904F96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Case Study in Real Estate Analytics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8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9391-ACEA-9380-C6E7-80E64F0A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3AD2-89E0-DC5E-13EA-A5998CC5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346" y="2556932"/>
            <a:ext cx="7455307" cy="3318936"/>
          </a:xfrm>
        </p:spPr>
        <p:txBody>
          <a:bodyPr/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hyperparameter tuning for both Lasso and Ridge.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different hyperparameter settings on model performance.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1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DD5E-97A6-D4C8-8AD2-A65F4A94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2B8A-53EE-BB0A-131C-7BDD984F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095" y="2556932"/>
            <a:ext cx="7425810" cy="3318936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Model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opportunities for model improvement through feature engineering and data preprocessing.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techniques were used to boost predictive accuracy.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DB98-B49D-A1C0-F0CA-6053DFD8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E742E-ACCB-DF3A-8215-D2E424FEC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604" y="2468441"/>
            <a:ext cx="7602791" cy="3318936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emphasized the value of Lasso and Ridge regression in real estate prediction.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recommendations for practical applications.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5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927-6D01-6B07-3E82-E4184E56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6C8A-CA3D-5417-8601-25C21460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Analysis, results, and recommendations.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limitations of regularized regression models.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26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C2B4-7584-F0F2-7C7E-9FD6971E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B920-42DF-DD88-EFC4-894A86D3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Questions</a:t>
            </a:r>
          </a:p>
        </p:txBody>
      </p:sp>
    </p:spTree>
    <p:extLst>
      <p:ext uri="{BB962C8B-B14F-4D97-AF65-F5344CB8AC3E}">
        <p14:creationId xmlns:p14="http://schemas.microsoft.com/office/powerpoint/2010/main" val="243432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DEA6-AFB4-2A96-0E6A-E529439C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3659-2C3B-8FB6-3B4A-D17A94E2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7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6761-3AC5-7B94-9D14-278C451B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FA0D0-4584-F7EA-6016-C1F5C34B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862" y="2665086"/>
            <a:ext cx="7750276" cy="33189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application of Lasso and Ridge regression in predicting house prices.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develop a predictive model for house prices using these regression techniques.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3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B524-7E13-AC81-55B2-0D17BF11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695D-57FB-EA03-6388-DD596D47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158" y="2556932"/>
            <a:ext cx="7081683" cy="331893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Initiated the project by loading the dataset using pandas.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data exploration and cleaning, addressing missing values and outliers for better model performance.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0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659A-BE53-1D85-4376-516451EC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F6E3-1750-9AF4-A84A-97C68B41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358" y="2556932"/>
            <a:ext cx="7691283" cy="3318936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Preparing for </a:t>
            </a:r>
            <a:r>
              <a:rPr lang="en-I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model development and evaluation, we split the dataset into training and testing sets.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data splitting is vital for accurate model assessment.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8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1599-2070-7F76-F350-00AAAF34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1964"/>
            <a:ext cx="9601196" cy="13038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0CD3-F71D-C6FB-FEC8-F090EBF0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669" y="2704415"/>
            <a:ext cx="7258662" cy="331893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1 - Lasso Regression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the relevant features and identified the target variable.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Lasso regression using scikit-learn and discussed the impact of L1 regularization.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3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F0AA-8580-8F2C-F390-2EA6F40F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2790-72BD-97C7-91A5-F076B7134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804" y="2645422"/>
            <a:ext cx="8212391" cy="3318936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 Model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key metrics including Mean Absolute Error (MAE), Mean Squared Error (MSE), and Root Mean Squared Error (RMSE).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Lasso's role in preventing overfitting.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68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AD6E-06D9-D3A7-2076-D73533A9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48AF-D234-E4E4-FB8E-635DC531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868" y="2684752"/>
            <a:ext cx="7868263" cy="3318936"/>
          </a:xfrm>
        </p:spPr>
        <p:txBody>
          <a:bodyPr/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2 - Ridge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features and target variable as in Lasso.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Ridge regression, emphasizing how L2 regularization differs from L1.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1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3212-6F22-39BE-75D8-AC2FB066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78C9-4F8B-6E60-985B-0DE2382D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127" y="2556932"/>
            <a:ext cx="8015745" cy="3318936"/>
          </a:xfrm>
        </p:spPr>
        <p:txBody>
          <a:bodyPr/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 Model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MAE, MSE, and RMSE.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benefits of Ridge regression were highlighted, particularly in handling multicollinearity.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7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38EA-CA27-8233-CCB8-CF81E147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279E-C057-6877-B930-F78F2E4D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269" y="2556932"/>
            <a:ext cx="7563462" cy="3318936"/>
          </a:xfrm>
        </p:spPr>
        <p:txBody>
          <a:bodyPr/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 vs. Ridge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results and performance of Lasso and Ridge models.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Lasso, Ridge, or plain linear regression are most suitable.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31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356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Garamond</vt:lpstr>
      <vt:lpstr>Times New Roman</vt:lpstr>
      <vt:lpstr>Wingdings</vt:lpstr>
      <vt:lpstr>Organic</vt:lpstr>
      <vt:lpstr>Predicting House Prices using Lasso and Ridge Regression</vt:lpstr>
      <vt:lpstr>Introduction</vt:lpstr>
      <vt:lpstr>Data Preparation</vt:lpstr>
      <vt:lpstr>Data Splitting</vt:lpstr>
      <vt:lpstr>Lasso Regression</vt:lpstr>
      <vt:lpstr>Lasso Regression Evaluation</vt:lpstr>
      <vt:lpstr>Ridge Regression</vt:lpstr>
      <vt:lpstr>Ridge Regression Evaluation</vt:lpstr>
      <vt:lpstr>Model Comparison</vt:lpstr>
      <vt:lpstr>Hyperparameter Tuning</vt:lpstr>
      <vt:lpstr>Model Improvement</vt:lpstr>
      <vt:lpstr>Conclusion</vt:lpstr>
      <vt:lpstr>Summary</vt:lpstr>
      <vt:lpstr> 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Prices using Lasso and Ridge Regression</dc:title>
  <dc:creator>vamsi Nalluri</dc:creator>
  <cp:lastModifiedBy>vamsi Nalluri</cp:lastModifiedBy>
  <cp:revision>1</cp:revision>
  <dcterms:created xsi:type="dcterms:W3CDTF">2023-10-27T10:39:56Z</dcterms:created>
  <dcterms:modified xsi:type="dcterms:W3CDTF">2023-10-27T11:17:48Z</dcterms:modified>
</cp:coreProperties>
</file>