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02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5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2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0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0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43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9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9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7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8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0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6127-8A19-4907-9AA2-D9ED46E6023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7C5910-D330-4694-BD32-B41A3EA56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4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2E89-62F1-7567-F7C0-5F5437647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 with Naive Bayes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FAC2-A1A9-05C7-23B6-4B2F2F46F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diabetes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0808-2924-4CC9-B2D9-9A98B7B9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Real-world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D8AD-09FE-D031-2BFA-AFB12FFD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Accurate medical diagnosis is essential for providing effective and timely treatment to patients.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can help to prevent complications, improve patient outcomes, and reduce healthcare costs.</a:t>
            </a:r>
          </a:p>
        </p:txBody>
      </p:sp>
    </p:spTree>
    <p:extLst>
      <p:ext uri="{BB962C8B-B14F-4D97-AF65-F5344CB8AC3E}">
        <p14:creationId xmlns:p14="http://schemas.microsoft.com/office/powerpoint/2010/main" val="43860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B297-BE37-D0FF-F7A0-E904E8E8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Model 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660F-3A11-1B37-5D11-A185DE77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Naive Bayes may not be able to capture complex relationships between features.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Naive Bayes assumes that the features are independent of each other, which may not always be the case in medical diagnosis.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Scenarios in which Naive Bayes may not perform well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When the features are highly correlated, not representative of the population that the model will be used 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When the prevalence of the condition being diagnosed is very low or very high.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1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A4D-F20F-D803-28A0-B60B5A6D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9598-08A4-1D3F-C33C-B1201AAD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Naive Bayes is a powerful machine learning algorithm that can be used for medical diagnosis.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a simple algorithm to implement and interpret.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However, Naive Bayes has some limitations, such as its sensitivity to the quality of the training data and its assumption of feature independence.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2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847A-EB42-5916-595A-7BD73A65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Questions?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ECE5-1ECE-95EB-7818-60450297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9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BCF3-2E67-1EA6-2A36-41FCB7E4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3D8E-D493-82D0-0373-A908DA61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8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1B38-6BDC-512B-8156-69B354BB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D259-BE1F-A5F1-F759-C5A91F11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Naive Bayes is a simple but powerful machine learning algorithm that can be used for classification tasks.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 this case study, 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I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will demonstrate how to apply Naive Bayes to medical diagnosis.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3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3000-5E09-EFCF-7EEE-FC4D78C8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Data exploration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963F-50AF-7DC9-B118-4555E6C6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Load and explore the medical dataset about diabetes.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features, labels, and the distribution of diagnoses.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1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53AF-0E14-CF02-43C9-40EE409C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F465-1067-6260-41F0-383EF41B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Handle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Normalize or scale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Encode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Calculate the prior probabilities.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48E4-6A75-86E0-6046-BAF4A776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Feature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A5F8-6E3F-8F15-AE23-07215741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Convert medical test results and patient information into suitable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Performing feature selection or dimensionality reduction.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6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8002-6857-6B14-31AA-4ABACA0C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Implementing Naive Bayes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0B9F-6B9D-26AD-EBC0-FD1A50BD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Choose the appropriate Naive Bayes variant(Gaussian NB).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Implement the classifier using scikit-learn.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Split the dataset into training and testing sets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90B-8349-6E82-E1F6-1867827F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Model training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945F-71DC-7D2E-45E0-C4209F26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Train the Naive Bayes model using the feature-engineered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Explain the probability estimation process in Naive Bayes for medical diagnosis.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3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01F-B525-D37C-9D74-C994DA86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Model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C33C-79EF-AA06-5D27-E62BA257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Performance of the medical diagnosis model using Gaussian NB evaluation metrics, such as accuracy, precision, recall, and F1-score.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Interpret the results and discuss the model's ability to accurately classify medical conditions.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E05-F058-72DA-6CFF-D5A07BCF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Laplace smoothing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2420-6909-B863-1C71-39C6CF5B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 already performed Feature engineering where it helps to find best fit without Laplace smoothing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Laplace (add-one) smoothing is potential application in the context of medical diagnosis.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impact of Laplace smoothing on model performance will variate the accuracy using alpha value.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74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419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Google Sans</vt:lpstr>
      <vt:lpstr>Times New Roman</vt:lpstr>
      <vt:lpstr>Wingdings</vt:lpstr>
      <vt:lpstr>Gallery</vt:lpstr>
      <vt:lpstr>Medical Diagnosis with Naive Bayes</vt:lpstr>
      <vt:lpstr>Introduction</vt:lpstr>
      <vt:lpstr>Data exploration</vt:lpstr>
      <vt:lpstr>Data preprocessing</vt:lpstr>
      <vt:lpstr>Feature engineering</vt:lpstr>
      <vt:lpstr>Implementing Naive Bayes</vt:lpstr>
      <vt:lpstr>Model training</vt:lpstr>
      <vt:lpstr>Model evaluation</vt:lpstr>
      <vt:lpstr>Laplace smoothing</vt:lpstr>
      <vt:lpstr>Real-world application</vt:lpstr>
      <vt:lpstr>Model limitations</vt:lpstr>
      <vt:lpstr>Conclusion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Diagnosis with Naive Bayes</dc:title>
  <dc:creator>vamsi Nalluri</dc:creator>
  <cp:lastModifiedBy>vamsi Nalluri</cp:lastModifiedBy>
  <cp:revision>1</cp:revision>
  <dcterms:created xsi:type="dcterms:W3CDTF">2023-10-31T09:13:29Z</dcterms:created>
  <dcterms:modified xsi:type="dcterms:W3CDTF">2023-10-31T09:40:13Z</dcterms:modified>
</cp:coreProperties>
</file>