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76FF-FEFC-4E4C-976E-843B131FE628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86AA91FB-06B1-45DE-BB82-AE36FFAA61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89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76FF-FEFC-4E4C-976E-843B131FE628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A91FB-06B1-45DE-BB82-AE36FFAA61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855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76FF-FEFC-4E4C-976E-843B131FE628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A91FB-06B1-45DE-BB82-AE36FFAA61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101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76FF-FEFC-4E4C-976E-843B131FE628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A91FB-06B1-45DE-BB82-AE36FFAA61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34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76FF-FEFC-4E4C-976E-843B131FE628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A91FB-06B1-45DE-BB82-AE36FFAA61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280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76FF-FEFC-4E4C-976E-843B131FE628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A91FB-06B1-45DE-BB82-AE36FFAA61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49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76FF-FEFC-4E4C-976E-843B131FE628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A91FB-06B1-45DE-BB82-AE36FFAA61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837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76FF-FEFC-4E4C-976E-843B131FE628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A91FB-06B1-45DE-BB82-AE36FFAA61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676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76FF-FEFC-4E4C-976E-843B131FE628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A91FB-06B1-45DE-BB82-AE36FFAA61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688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76FF-FEFC-4E4C-976E-843B131FE628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A91FB-06B1-45DE-BB82-AE36FFAA61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849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8EC76FF-FEFC-4E4C-976E-843B131FE628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A91FB-06B1-45DE-BB82-AE36FFAA61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2655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C76FF-FEFC-4E4C-976E-843B131FE628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6AA91FB-06B1-45DE-BB82-AE36FFAA61A1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0810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view-image.php?image=34596&amp;picture=question-mark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view-image.php?image=161307&amp;picture=&amp;jazyk=DE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618BB-4E79-050D-FCFB-D7B8DE477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63" y="1391655"/>
            <a:ext cx="9291215" cy="1049235"/>
          </a:xfrm>
        </p:spPr>
        <p:txBody>
          <a:bodyPr>
            <a:noAutofit/>
          </a:bodyPr>
          <a:lstStyle/>
          <a:p>
            <a:r>
              <a:rPr lang="en-US" sz="5000" dirty="0"/>
              <a:t>Decision tree for predictive modeling</a:t>
            </a:r>
            <a:endParaRPr lang="en-IN" sz="5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1351C-03A1-9F08-ED87-8C58C6266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3087329"/>
            <a:ext cx="9291215" cy="23790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Harnessing Data for Customer Satisfaction and Sales Prediction in Retail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2734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A3242-1B4A-3C47-7EB7-702E3EA27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Presentation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B997B-080C-C509-DF14-401F03796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analysis, results, and provided recommendations for the retail business.</a:t>
            </a:r>
          </a:p>
          <a:p>
            <a:r>
              <a:rPr lang="en-US" dirty="0"/>
              <a:t>Predictive modeling provides actionable insights, enabling data-driven decision-making in the retail industry.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6719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2A25E-6F2C-8C4C-0DCA-A59C643AC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CE80D-C582-3339-57EC-0FD68D52E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DF6BB0-A7C9-30B8-678C-B5E942A202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170411" y="2393574"/>
            <a:ext cx="5851178" cy="236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936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D905B-DD1F-996E-6187-3DFE9962E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6AB8D-AE07-0B63-4D59-7544E35FB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04167F-E11E-A5E1-6BCE-5930B171A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932411" y="2113591"/>
            <a:ext cx="4327177" cy="289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281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9BC91-78D4-95C3-0A9D-E7B4C8B0C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F242E-344A-0680-2573-21D64FFA8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Loaded the dataset using pandas and explored its structure, which includes features related to customer attributes, shopping behavior, and survey responses.</a:t>
            </a:r>
          </a:p>
          <a:p>
            <a:r>
              <a:rPr lang="en-US" dirty="0"/>
              <a:t>Customer satisfaction and sales prediction are crucial for retail businesses to optimize operations, improve customer experience, and enhance profitability.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3240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6C234-D511-F9A8-1DC7-C0D7C9C7F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Task - Predicting Customer Satisfaction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6FCFA-5A1E-C3FB-D07E-A6A97B8FE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Python libraries like scikit-learn to predict customer satisfaction.</a:t>
            </a:r>
          </a:p>
          <a:p>
            <a:r>
              <a:rPr lang="en-US" dirty="0"/>
              <a:t>The classifier's performance was assessed using metrics: 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Accuracy Score: 1.0     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 Precision Score: 1.0     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 Recall Score: 1.0     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F1 Score: 1.0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0355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11334-54CB-5BA3-E3B3-11F949763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Regression Task - Predicting Sales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8858D-F14D-F5D4-BFFA-DB0004E65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Classification predicts categories, while regression predicts continuous values like sales amounts.</a:t>
            </a:r>
          </a:p>
          <a:p>
            <a:r>
              <a:rPr lang="en-US" dirty="0"/>
              <a:t>Similar to the classification task, we divided the dataset into training and testing sets for training the regression model.</a:t>
            </a:r>
          </a:p>
          <a:p>
            <a:r>
              <a:rPr lang="en-US" dirty="0"/>
              <a:t>The regression model's performance was assessed with:     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Mean Squared Error (MSE): 0.0     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 R-squared (R^2) Score: 1.0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3551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3EC31-D0B5-1100-E934-FECD6E194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Decision Tree Visualization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19D128-BFB9-EBDC-EAED-A3C43B7BBC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7897" y="1942007"/>
            <a:ext cx="7014386" cy="3877717"/>
          </a:xfrm>
        </p:spPr>
      </p:pic>
    </p:spTree>
    <p:extLst>
      <p:ext uri="{BB962C8B-B14F-4D97-AF65-F5344CB8AC3E}">
        <p14:creationId xmlns:p14="http://schemas.microsoft.com/office/powerpoint/2010/main" val="438584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A0FF3-A608-94A4-245D-4E5D7F27F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F4415-F6EB-09FE-4383-A68116B10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importance was determined by analyzing the structure of the decision trees.</a:t>
            </a:r>
          </a:p>
          <a:p>
            <a:endParaRPr lang="en-US" dirty="0"/>
          </a:p>
          <a:p>
            <a:r>
              <a:rPr lang="en-US" dirty="0"/>
              <a:t>Feature importance is calculated by measuring the impact of each feature on the model's predictions, usually based on node impurity or information gain.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0939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B07BE-EE44-B3E1-7198-5B5EC05FF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Overfitting and Pruning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C64F8-1E24-CA5E-162D-C036FF4B7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Overfitting occurs when the model captures noise in the training data, leading to poor generalization.</a:t>
            </a:r>
          </a:p>
          <a:p>
            <a:r>
              <a:rPr lang="en-US" dirty="0"/>
              <a:t>Explored overfitting mitigation techniques, including pruning and controlling hyperparameters.</a:t>
            </a:r>
          </a:p>
          <a:p>
            <a:r>
              <a:rPr lang="en-US" dirty="0"/>
              <a:t>Implemented pruning, and it resulted in a slightly reduced R-squared score (0.93).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7668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6AFE7-4B34-22E2-7CD2-E7D92C705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Real-World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E57F5-E500-8CEB-F4CB-32C925F18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 satisfaction prediction and sales forecasting are used to optimize inventory, enhance customer experience, and make informed business decisions.</a:t>
            </a:r>
          </a:p>
          <a:p>
            <a:r>
              <a:rPr lang="en-US" dirty="0"/>
              <a:t>The benefits include increased revenue, reduced costs, and better resource allocation.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5454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A3565-2FC1-6402-656E-A5ABC2935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Model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4D9C5-DC29-71CE-0F70-4A2F2885A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Compared the performance of both models, showcasing their different use cases.</a:t>
            </a:r>
          </a:p>
          <a:p>
            <a:endParaRPr lang="en-US" dirty="0"/>
          </a:p>
          <a:p>
            <a:r>
              <a:rPr lang="en-US" dirty="0"/>
              <a:t>Decision trees offer interpretability but may struggle with complex relationships, which may require alternative models.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179985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38</TotalTime>
  <Words>367</Words>
  <Application>Microsoft Office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Rockwell</vt:lpstr>
      <vt:lpstr>Gallery</vt:lpstr>
      <vt:lpstr>Decision tree for predictive modeling</vt:lpstr>
      <vt:lpstr>Data Exploration</vt:lpstr>
      <vt:lpstr>Classification Task - Predicting Customer Satisfaction</vt:lpstr>
      <vt:lpstr>Regression Task - Predicting Sales</vt:lpstr>
      <vt:lpstr>Decision Tree Visualization</vt:lpstr>
      <vt:lpstr>Feature Importance</vt:lpstr>
      <vt:lpstr>Overfitting and Pruning</vt:lpstr>
      <vt:lpstr>Real-World Application</vt:lpstr>
      <vt:lpstr> Model Comparison</vt:lpstr>
      <vt:lpstr>Presentation and Recommendations</vt:lpstr>
      <vt:lpstr>Q&amp;A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 for predictive modeling</dc:title>
  <dc:creator>vamsi Nalluri</dc:creator>
  <cp:lastModifiedBy>vamsi Nalluri</cp:lastModifiedBy>
  <cp:revision>1</cp:revision>
  <dcterms:created xsi:type="dcterms:W3CDTF">2023-11-01T10:00:38Z</dcterms:created>
  <dcterms:modified xsi:type="dcterms:W3CDTF">2023-11-01T10:39:17Z</dcterms:modified>
</cp:coreProperties>
</file>