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58275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D37D-3F21-42AB-A511-212061CC6233}"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45131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01204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21735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869170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3CD37D-3F21-42AB-A511-212061CC6233}"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55993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3CD37D-3F21-42AB-A511-212061CC6233}" type="datetimeFigureOut">
              <a:rPr lang="en-IN" smtClean="0"/>
              <a:t>07-11-2023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82070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125095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401326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46972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17734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CD37D-3F21-42AB-A511-212061CC6233}"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79674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CD37D-3F21-42AB-A511-212061CC6233}"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01336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CD37D-3F21-42AB-A511-212061CC6233}"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51066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CD37D-3F21-42AB-A511-212061CC6233}"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65843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D37D-3F21-42AB-A511-212061CC6233}"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641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D37D-3F21-42AB-A511-212061CC6233}"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1888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3CD37D-3F21-42AB-A511-212061CC6233}" type="datetimeFigureOut">
              <a:rPr lang="en-IN" smtClean="0"/>
              <a:t>07-11-2023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334D05D-81CB-4D06-A3D4-F4113C7689DB}" type="slidenum">
              <a:rPr lang="en-IN" smtClean="0"/>
              <a:t>‹#›</a:t>
            </a:fld>
            <a:endParaRPr lang="en-IN"/>
          </a:p>
        </p:txBody>
      </p:sp>
    </p:spTree>
    <p:extLst>
      <p:ext uri="{BB962C8B-B14F-4D97-AF65-F5344CB8AC3E}">
        <p14:creationId xmlns:p14="http://schemas.microsoft.com/office/powerpoint/2010/main" val="381943634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7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C286819D-504A-0FB8-CFCC-473005F39B8F}"/>
              </a:ext>
            </a:extLst>
          </p:cNvPr>
          <p:cNvSpPr>
            <a:spLocks noGrp="1"/>
          </p:cNvSpPr>
          <p:nvPr>
            <p:ph type="ctrTitle"/>
          </p:nvPr>
        </p:nvSpPr>
        <p:spPr/>
        <p:txBody>
          <a:bodyPr/>
          <a:lstStyle/>
          <a:p>
            <a:r>
              <a:rPr lang="en-US" b="0" i="0" dirty="0">
                <a:solidFill>
                  <a:schemeClr val="bg1"/>
                </a:solidFill>
                <a:effectLst/>
                <a:latin typeface="Google Sans"/>
              </a:rPr>
              <a:t>Customer Segmentation with K-Means for Targeted Marketing</a:t>
            </a:r>
            <a:endParaRPr lang="en-IN" dirty="0">
              <a:solidFill>
                <a:schemeClr val="bg1"/>
              </a:solidFill>
            </a:endParaRPr>
          </a:p>
        </p:txBody>
      </p:sp>
      <p:sp>
        <p:nvSpPr>
          <p:cNvPr id="3" name="Subtitle 2">
            <a:extLst>
              <a:ext uri="{FF2B5EF4-FFF2-40B4-BE49-F238E27FC236}">
                <a16:creationId xmlns:a16="http://schemas.microsoft.com/office/drawing/2014/main" id="{3EA95264-1A68-AA39-EAB8-13E617844764}"/>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45084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6289-283A-2FF3-2386-7929497A7D12}"/>
              </a:ext>
            </a:extLst>
          </p:cNvPr>
          <p:cNvSpPr>
            <a:spLocks noGrp="1"/>
          </p:cNvSpPr>
          <p:nvPr>
            <p:ph type="title"/>
          </p:nvPr>
        </p:nvSpPr>
        <p:spPr/>
        <p:txBody>
          <a:bodyPr/>
          <a:lstStyle/>
          <a:p>
            <a:r>
              <a:rPr lang="en-IN" dirty="0"/>
              <a:t>Summary and Recommendations</a:t>
            </a:r>
          </a:p>
        </p:txBody>
      </p:sp>
      <p:sp>
        <p:nvSpPr>
          <p:cNvPr id="3" name="Content Placeholder 2">
            <a:extLst>
              <a:ext uri="{FF2B5EF4-FFF2-40B4-BE49-F238E27FC236}">
                <a16:creationId xmlns:a16="http://schemas.microsoft.com/office/drawing/2014/main" id="{319F3E54-2144-8769-1F79-ADB826230405}"/>
              </a:ext>
            </a:extLst>
          </p:cNvPr>
          <p:cNvSpPr>
            <a:spLocks noGrp="1"/>
          </p:cNvSpPr>
          <p:nvPr>
            <p:ph idx="1"/>
          </p:nvPr>
        </p:nvSpPr>
        <p:spPr/>
        <p:txBody>
          <a:bodyPr/>
          <a:lstStyle/>
          <a:p>
            <a:r>
              <a:rPr lang="en-US" dirty="0"/>
              <a:t>K-means clustering is a powerful tool for customer segmentation in the e-commerce domain. It enables businesses to identify distinct customer groups and tailor marketing strategies accordingly.</a:t>
            </a:r>
          </a:p>
          <a:p>
            <a:endParaRPr lang="en-US" dirty="0"/>
          </a:p>
          <a:p>
            <a:pPr marL="0" indent="0">
              <a:buNone/>
            </a:pPr>
            <a:r>
              <a:rPr lang="en-US" b="1" dirty="0"/>
              <a:t>Recommendations</a:t>
            </a:r>
          </a:p>
          <a:p>
            <a:pPr lvl="1"/>
            <a:r>
              <a:rPr lang="en-US" sz="1800" dirty="0"/>
              <a:t>Data Quality</a:t>
            </a:r>
          </a:p>
          <a:p>
            <a:pPr lvl="1"/>
            <a:r>
              <a:rPr lang="en-US" sz="1800" dirty="0"/>
              <a:t>Domain Expertise</a:t>
            </a:r>
          </a:p>
          <a:p>
            <a:pPr lvl="1"/>
            <a:r>
              <a:rPr lang="en-US" sz="1800" dirty="0"/>
              <a:t>Continuous Monitoring</a:t>
            </a:r>
            <a:endParaRPr lang="en-IN" sz="1800" dirty="0"/>
          </a:p>
        </p:txBody>
      </p:sp>
    </p:spTree>
    <p:extLst>
      <p:ext uri="{BB962C8B-B14F-4D97-AF65-F5344CB8AC3E}">
        <p14:creationId xmlns:p14="http://schemas.microsoft.com/office/powerpoint/2010/main" val="234187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6C10-2BC4-E4A7-A495-1E86D70E5161}"/>
              </a:ext>
            </a:extLst>
          </p:cNvPr>
          <p:cNvSpPr>
            <a:spLocks noGrp="1"/>
          </p:cNvSpPr>
          <p:nvPr>
            <p:ph type="title"/>
          </p:nvPr>
        </p:nvSpPr>
        <p:spPr/>
        <p:txBody>
          <a:bodyPr/>
          <a:lstStyle/>
          <a:p>
            <a:r>
              <a:rPr lang="en-US" dirty="0"/>
              <a:t>Q &amp; A</a:t>
            </a:r>
            <a:endParaRPr lang="en-IN" dirty="0"/>
          </a:p>
        </p:txBody>
      </p:sp>
      <p:sp>
        <p:nvSpPr>
          <p:cNvPr id="3" name="Content Placeholder 2">
            <a:extLst>
              <a:ext uri="{FF2B5EF4-FFF2-40B4-BE49-F238E27FC236}">
                <a16:creationId xmlns:a16="http://schemas.microsoft.com/office/drawing/2014/main" id="{8AE1C624-7B0D-59BD-270B-853FA749EDAE}"/>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68250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5AB5-C315-765E-E89B-64CB73F935DE}"/>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F16BF94A-F1F5-3A15-180B-EA2043CE44BC}"/>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422102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0BF4-BA08-5E02-067B-CADA30949CC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9E059FE-BFC8-4FD4-BBE6-AFD0CB3A44C0}"/>
              </a:ext>
            </a:extLst>
          </p:cNvPr>
          <p:cNvSpPr>
            <a:spLocks noGrp="1"/>
          </p:cNvSpPr>
          <p:nvPr>
            <p:ph idx="1"/>
          </p:nvPr>
        </p:nvSpPr>
        <p:spPr/>
        <p:txBody>
          <a:bodyPr/>
          <a:lstStyle/>
          <a:p>
            <a:r>
              <a:rPr lang="en-US" dirty="0"/>
              <a:t>K-means clustering, an unsupervised machine learning algorithm, can effectively segment customers based on their purchase patterns, demographic information, and other relevant attributes. By identifying customer clusters, businesses can tailor marketing messages and product recommendations to specific segments, leading to improved customer engagement and conversion rates.</a:t>
            </a:r>
            <a:endParaRPr lang="en-IN" dirty="0"/>
          </a:p>
        </p:txBody>
      </p:sp>
    </p:spTree>
    <p:extLst>
      <p:ext uri="{BB962C8B-B14F-4D97-AF65-F5344CB8AC3E}">
        <p14:creationId xmlns:p14="http://schemas.microsoft.com/office/powerpoint/2010/main" val="41581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6D8F-3392-BAC0-E306-EBC7FA3A6CAC}"/>
              </a:ext>
            </a:extLst>
          </p:cNvPr>
          <p:cNvSpPr>
            <a:spLocks noGrp="1"/>
          </p:cNvSpPr>
          <p:nvPr>
            <p:ph type="title"/>
          </p:nvPr>
        </p:nvSpPr>
        <p:spPr/>
        <p:txBody>
          <a:bodyPr/>
          <a:lstStyle/>
          <a:p>
            <a:r>
              <a:rPr lang="en-IN" dirty="0"/>
              <a:t>Understanding Customer Data</a:t>
            </a:r>
          </a:p>
        </p:txBody>
      </p:sp>
      <p:sp>
        <p:nvSpPr>
          <p:cNvPr id="3" name="Content Placeholder 2">
            <a:extLst>
              <a:ext uri="{FF2B5EF4-FFF2-40B4-BE49-F238E27FC236}">
                <a16:creationId xmlns:a16="http://schemas.microsoft.com/office/drawing/2014/main" id="{97A25C69-8146-6ECF-52DD-ECFE815C4F37}"/>
              </a:ext>
            </a:extLst>
          </p:cNvPr>
          <p:cNvSpPr>
            <a:spLocks noGrp="1"/>
          </p:cNvSpPr>
          <p:nvPr>
            <p:ph idx="1"/>
          </p:nvPr>
        </p:nvSpPr>
        <p:spPr/>
        <p:txBody>
          <a:bodyPr/>
          <a:lstStyle/>
          <a:p>
            <a:r>
              <a:rPr lang="en-US" dirty="0"/>
              <a:t>Data Overview: The customer dataset contains various attributes such as customer ID, gender, age, annual income, spending score, work experience, and family size.</a:t>
            </a:r>
          </a:p>
          <a:p>
            <a:r>
              <a:rPr lang="en-US" dirty="0"/>
              <a:t>Data Preprocessing: The categorical 'Gender' feature is encoded using </a:t>
            </a:r>
            <a:r>
              <a:rPr lang="en-US" dirty="0" err="1"/>
              <a:t>LabelEncoder</a:t>
            </a:r>
            <a:r>
              <a:rPr lang="en-US" dirty="0"/>
              <a:t> to convert it into numerical format suitable for numerical computations.</a:t>
            </a:r>
            <a:endParaRPr lang="en-IN" dirty="0"/>
          </a:p>
        </p:txBody>
      </p:sp>
    </p:spTree>
    <p:extLst>
      <p:ext uri="{BB962C8B-B14F-4D97-AF65-F5344CB8AC3E}">
        <p14:creationId xmlns:p14="http://schemas.microsoft.com/office/powerpoint/2010/main" val="388282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1343-D796-A87C-3EA8-0561E0434674}"/>
              </a:ext>
            </a:extLst>
          </p:cNvPr>
          <p:cNvSpPr>
            <a:spLocks noGrp="1"/>
          </p:cNvSpPr>
          <p:nvPr>
            <p:ph type="title"/>
          </p:nvPr>
        </p:nvSpPr>
        <p:spPr/>
        <p:txBody>
          <a:bodyPr/>
          <a:lstStyle/>
          <a:p>
            <a:r>
              <a:rPr lang="en-IN" dirty="0"/>
              <a:t>K-Means Clustering Implementation</a:t>
            </a:r>
          </a:p>
        </p:txBody>
      </p:sp>
      <p:sp>
        <p:nvSpPr>
          <p:cNvPr id="3" name="Content Placeholder 2">
            <a:extLst>
              <a:ext uri="{FF2B5EF4-FFF2-40B4-BE49-F238E27FC236}">
                <a16:creationId xmlns:a16="http://schemas.microsoft.com/office/drawing/2014/main" id="{B9B19BAB-D9BD-E58D-F650-A1058C251C84}"/>
              </a:ext>
            </a:extLst>
          </p:cNvPr>
          <p:cNvSpPr>
            <a:spLocks noGrp="1"/>
          </p:cNvSpPr>
          <p:nvPr>
            <p:ph idx="1"/>
          </p:nvPr>
        </p:nvSpPr>
        <p:spPr/>
        <p:txBody>
          <a:bodyPr/>
          <a:lstStyle/>
          <a:p>
            <a:r>
              <a:rPr lang="en-US" dirty="0"/>
              <a:t>Algorithm Implementation: The K-Means clustering algorithm is implemented using Python libraries. The algorithm iteratively assigns customers to clusters based on their similarity to cluster centroids.</a:t>
            </a:r>
          </a:p>
          <a:p>
            <a:r>
              <a:rPr lang="en-US" dirty="0"/>
              <a:t>Elbow Method: The Elbow Method is employed to determine an appropriate number of clusters (K). The Elbow Method plots the within-cluster sum of squares (WCSS) for different values of K. The optimal K value is typically identified by the 'elbow' point where the WCSS starts to decrease gradually.</a:t>
            </a:r>
            <a:endParaRPr lang="en-IN" dirty="0"/>
          </a:p>
        </p:txBody>
      </p:sp>
    </p:spTree>
    <p:extLst>
      <p:ext uri="{BB962C8B-B14F-4D97-AF65-F5344CB8AC3E}">
        <p14:creationId xmlns:p14="http://schemas.microsoft.com/office/powerpoint/2010/main" val="199691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054E-D51A-FC3B-30A0-6E05074452E3}"/>
              </a:ext>
            </a:extLst>
          </p:cNvPr>
          <p:cNvSpPr>
            <a:spLocks noGrp="1"/>
          </p:cNvSpPr>
          <p:nvPr>
            <p:ph type="title"/>
          </p:nvPr>
        </p:nvSpPr>
        <p:spPr/>
        <p:txBody>
          <a:bodyPr/>
          <a:lstStyle/>
          <a:p>
            <a:r>
              <a:rPr lang="en-IN" dirty="0"/>
              <a:t>Model Training and Evaluation</a:t>
            </a:r>
          </a:p>
        </p:txBody>
      </p:sp>
      <p:sp>
        <p:nvSpPr>
          <p:cNvPr id="3" name="Content Placeholder 2">
            <a:extLst>
              <a:ext uri="{FF2B5EF4-FFF2-40B4-BE49-F238E27FC236}">
                <a16:creationId xmlns:a16="http://schemas.microsoft.com/office/drawing/2014/main" id="{2BF6E233-ED7B-C2BC-CDED-9038C8E151FF}"/>
              </a:ext>
            </a:extLst>
          </p:cNvPr>
          <p:cNvSpPr>
            <a:spLocks noGrp="1"/>
          </p:cNvSpPr>
          <p:nvPr>
            <p:ph idx="1"/>
          </p:nvPr>
        </p:nvSpPr>
        <p:spPr/>
        <p:txBody>
          <a:bodyPr/>
          <a:lstStyle/>
          <a:p>
            <a:r>
              <a:rPr lang="en-US" dirty="0"/>
              <a:t>Model Training: The K-Means model is trained using the selected K value. The model assigns each customer to one of the identified clusters.</a:t>
            </a:r>
          </a:p>
          <a:p>
            <a:endParaRPr lang="en-US" dirty="0"/>
          </a:p>
          <a:p>
            <a:r>
              <a:rPr lang="en-US" dirty="0"/>
              <a:t>Silhouette Score: The silhouette score is used to evaluate the quality of the clustering. A higher silhouette score indicates better separation between clusters.</a:t>
            </a:r>
            <a:endParaRPr lang="en-IN" dirty="0"/>
          </a:p>
        </p:txBody>
      </p:sp>
    </p:spTree>
    <p:extLst>
      <p:ext uri="{BB962C8B-B14F-4D97-AF65-F5344CB8AC3E}">
        <p14:creationId xmlns:p14="http://schemas.microsoft.com/office/powerpoint/2010/main" val="194783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10D9-BE16-5291-E689-A077669790AC}"/>
              </a:ext>
            </a:extLst>
          </p:cNvPr>
          <p:cNvSpPr>
            <a:spLocks noGrp="1"/>
          </p:cNvSpPr>
          <p:nvPr>
            <p:ph type="title"/>
          </p:nvPr>
        </p:nvSpPr>
        <p:spPr/>
        <p:txBody>
          <a:bodyPr/>
          <a:lstStyle/>
          <a:p>
            <a:r>
              <a:rPr lang="en-IN" dirty="0"/>
              <a:t>Customer Clustering and Visualization</a:t>
            </a:r>
          </a:p>
        </p:txBody>
      </p:sp>
      <p:sp>
        <p:nvSpPr>
          <p:cNvPr id="3" name="Content Placeholder 2">
            <a:extLst>
              <a:ext uri="{FF2B5EF4-FFF2-40B4-BE49-F238E27FC236}">
                <a16:creationId xmlns:a16="http://schemas.microsoft.com/office/drawing/2014/main" id="{E7A6A458-B7C0-4BD7-8098-937B4A1F570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7881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97F4-CB15-92C0-8BF7-B206AAAE4172}"/>
              </a:ext>
            </a:extLst>
          </p:cNvPr>
          <p:cNvSpPr>
            <a:spLocks noGrp="1"/>
          </p:cNvSpPr>
          <p:nvPr>
            <p:ph type="title"/>
          </p:nvPr>
        </p:nvSpPr>
        <p:spPr/>
        <p:txBody>
          <a:bodyPr/>
          <a:lstStyle/>
          <a:p>
            <a:r>
              <a:rPr lang="en-IN" dirty="0"/>
              <a:t>Hyperparameter Tuning</a:t>
            </a:r>
          </a:p>
        </p:txBody>
      </p:sp>
      <p:sp>
        <p:nvSpPr>
          <p:cNvPr id="3" name="Content Placeholder 2">
            <a:extLst>
              <a:ext uri="{FF2B5EF4-FFF2-40B4-BE49-F238E27FC236}">
                <a16:creationId xmlns:a16="http://schemas.microsoft.com/office/drawing/2014/main" id="{84BAC4B0-7120-3D3E-AEEF-D0280359FC37}"/>
              </a:ext>
            </a:extLst>
          </p:cNvPr>
          <p:cNvSpPr>
            <a:spLocks noGrp="1"/>
          </p:cNvSpPr>
          <p:nvPr>
            <p:ph idx="1"/>
          </p:nvPr>
        </p:nvSpPr>
        <p:spPr/>
        <p:txBody>
          <a:bodyPr/>
          <a:lstStyle/>
          <a:p>
            <a:r>
              <a:rPr lang="en-US" dirty="0"/>
              <a:t>Impact of K: The number of clusters (K) is a crucial hyperparameter that significantly affects the clustering results.</a:t>
            </a:r>
          </a:p>
          <a:p>
            <a:endParaRPr lang="en-US" dirty="0"/>
          </a:p>
          <a:p>
            <a:r>
              <a:rPr lang="en-US" dirty="0"/>
              <a:t>Fine-tuning: Different values of K are explored to identify the optimal number of clusters that best represent the customer segmentation.</a:t>
            </a:r>
            <a:endParaRPr lang="en-IN" dirty="0"/>
          </a:p>
        </p:txBody>
      </p:sp>
    </p:spTree>
    <p:extLst>
      <p:ext uri="{BB962C8B-B14F-4D97-AF65-F5344CB8AC3E}">
        <p14:creationId xmlns:p14="http://schemas.microsoft.com/office/powerpoint/2010/main" val="313736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9E81-D424-69F4-9B3D-92D58578763B}"/>
              </a:ext>
            </a:extLst>
          </p:cNvPr>
          <p:cNvSpPr>
            <a:spLocks noGrp="1"/>
          </p:cNvSpPr>
          <p:nvPr>
            <p:ph type="title"/>
          </p:nvPr>
        </p:nvSpPr>
        <p:spPr/>
        <p:txBody>
          <a:bodyPr/>
          <a:lstStyle/>
          <a:p>
            <a:r>
              <a:rPr lang="en-IN" dirty="0"/>
              <a:t>Applications in E-commerce</a:t>
            </a:r>
          </a:p>
        </p:txBody>
      </p:sp>
      <p:sp>
        <p:nvSpPr>
          <p:cNvPr id="3" name="Content Placeholder 2">
            <a:extLst>
              <a:ext uri="{FF2B5EF4-FFF2-40B4-BE49-F238E27FC236}">
                <a16:creationId xmlns:a16="http://schemas.microsoft.com/office/drawing/2014/main" id="{6EA71992-201D-310F-2FED-EDB0C17282D4}"/>
              </a:ext>
            </a:extLst>
          </p:cNvPr>
          <p:cNvSpPr>
            <a:spLocks noGrp="1"/>
          </p:cNvSpPr>
          <p:nvPr>
            <p:ph idx="1"/>
          </p:nvPr>
        </p:nvSpPr>
        <p:spPr/>
        <p:txBody>
          <a:bodyPr/>
          <a:lstStyle/>
          <a:p>
            <a:r>
              <a:rPr lang="en-US" dirty="0"/>
              <a:t>Customer Segmentation: K-means clustering effectively divides customers into distinct segments based on their shared characteristics.</a:t>
            </a:r>
          </a:p>
          <a:p>
            <a:endParaRPr lang="en-US" dirty="0"/>
          </a:p>
          <a:p>
            <a:r>
              <a:rPr lang="en-US" dirty="0"/>
              <a:t>Targeted Marketing: By understanding the distinct characteristics of each customer cluster, businesses can tailor marketing messages and product recommendations to specific segments.</a:t>
            </a:r>
          </a:p>
          <a:p>
            <a:endParaRPr lang="en-US" dirty="0"/>
          </a:p>
          <a:p>
            <a:r>
              <a:rPr lang="en-US" dirty="0"/>
              <a:t>Personalized Shopping Experience: Personalized marketing campaigns and product recommendations can lead to improved customer engagement, satisfaction, and conversion rates.</a:t>
            </a:r>
            <a:endParaRPr lang="en-IN" dirty="0"/>
          </a:p>
        </p:txBody>
      </p:sp>
    </p:spTree>
    <p:extLst>
      <p:ext uri="{BB962C8B-B14F-4D97-AF65-F5344CB8AC3E}">
        <p14:creationId xmlns:p14="http://schemas.microsoft.com/office/powerpoint/2010/main" val="263559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2B76-0397-051A-B26E-DA1E7498E29F}"/>
              </a:ext>
            </a:extLst>
          </p:cNvPr>
          <p:cNvSpPr>
            <a:spLocks noGrp="1"/>
          </p:cNvSpPr>
          <p:nvPr>
            <p:ph type="title"/>
          </p:nvPr>
        </p:nvSpPr>
        <p:spPr/>
        <p:txBody>
          <a:bodyPr/>
          <a:lstStyle/>
          <a:p>
            <a:r>
              <a:rPr lang="en-IN" dirty="0"/>
              <a:t>Understanding K-Means Limitations</a:t>
            </a:r>
          </a:p>
        </p:txBody>
      </p:sp>
      <p:sp>
        <p:nvSpPr>
          <p:cNvPr id="3" name="Content Placeholder 2">
            <a:extLst>
              <a:ext uri="{FF2B5EF4-FFF2-40B4-BE49-F238E27FC236}">
                <a16:creationId xmlns:a16="http://schemas.microsoft.com/office/drawing/2014/main" id="{A733723D-666E-B76A-24E9-8D4FF77D9535}"/>
              </a:ext>
            </a:extLst>
          </p:cNvPr>
          <p:cNvSpPr>
            <a:spLocks noGrp="1"/>
          </p:cNvSpPr>
          <p:nvPr>
            <p:ph idx="1"/>
          </p:nvPr>
        </p:nvSpPr>
        <p:spPr/>
        <p:txBody>
          <a:bodyPr/>
          <a:lstStyle/>
          <a:p>
            <a:r>
              <a:rPr lang="en-US" dirty="0"/>
              <a:t>Sensitivity to K: The Elbow Method may not always provide a clear 'elbow' point, making it challenging to determine the optimal K value.</a:t>
            </a:r>
          </a:p>
          <a:p>
            <a:endParaRPr lang="en-US" dirty="0"/>
          </a:p>
          <a:p>
            <a:r>
              <a:rPr lang="en-US" dirty="0"/>
              <a:t>Assumptions: K-means assumes that the data is well-structured and that the clusters are approximately spherical.</a:t>
            </a:r>
          </a:p>
          <a:p>
            <a:endParaRPr lang="en-US" dirty="0"/>
          </a:p>
          <a:p>
            <a:r>
              <a:rPr lang="en-US" dirty="0"/>
              <a:t>Alternative Algorithms: Other clustering algorithms, such as Hierarchical Clustering, DBSCAN, and Spectral Clustering, may be more suitable for specific datasets.</a:t>
            </a:r>
            <a:endParaRPr lang="en-IN" dirty="0"/>
          </a:p>
        </p:txBody>
      </p:sp>
    </p:spTree>
    <p:extLst>
      <p:ext uri="{BB962C8B-B14F-4D97-AF65-F5344CB8AC3E}">
        <p14:creationId xmlns:p14="http://schemas.microsoft.com/office/powerpoint/2010/main" val="2260705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498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Google Sans</vt:lpstr>
      <vt:lpstr>Wingdings 3</vt:lpstr>
      <vt:lpstr>Ion Boardroom</vt:lpstr>
      <vt:lpstr>Customer Segmentation with K-Means for Targeted Marketing</vt:lpstr>
      <vt:lpstr>Introduction</vt:lpstr>
      <vt:lpstr>Understanding Customer Data</vt:lpstr>
      <vt:lpstr>K-Means Clustering Implementation</vt:lpstr>
      <vt:lpstr>Model Training and Evaluation</vt:lpstr>
      <vt:lpstr>Customer Clustering and Visualization</vt:lpstr>
      <vt:lpstr>Hyperparameter Tuning</vt:lpstr>
      <vt:lpstr>Applications in E-commerce</vt:lpstr>
      <vt:lpstr>Understanding K-Means Limitations</vt:lpstr>
      <vt:lpstr>Summary and Recommendations</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with K-Means for Targeted Marketing</dc:title>
  <dc:creator>vamsi Nalluri</dc:creator>
  <cp:lastModifiedBy>vamsi Nalluri</cp:lastModifiedBy>
  <cp:revision>1</cp:revision>
  <dcterms:created xsi:type="dcterms:W3CDTF">2023-11-07T09:13:24Z</dcterms:created>
  <dcterms:modified xsi:type="dcterms:W3CDTF">2023-11-07T09:42:47Z</dcterms:modified>
</cp:coreProperties>
</file>