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5" r:id="rId4"/>
    <p:sldId id="277" r:id="rId5"/>
    <p:sldId id="259" r:id="rId6"/>
    <p:sldId id="261" r:id="rId7"/>
    <p:sldId id="258" r:id="rId8"/>
    <p:sldId id="260" r:id="rId9"/>
    <p:sldId id="274" r:id="rId10"/>
    <p:sldId id="27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8038D-1C01-264B-9C93-450E7E343271}" v="43" dt="2025-08-31T15:07:0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FCB35-6F7C-E964-CE10-EB5DBD116EB4}"/>
              </a:ext>
            </a:extLst>
          </p:cNvPr>
          <p:cNvSpPr txBox="1"/>
          <p:nvPr/>
        </p:nvSpPr>
        <p:spPr>
          <a:xfrm>
            <a:off x="450574" y="780222"/>
            <a:ext cx="11290852" cy="45132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Project Title 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IN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CSphere – A College Club Management System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Project Guide 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K. Nageswara Rao sir</a:t>
            </a:r>
          </a:p>
        </p:txBody>
      </p:sp>
    </p:spTree>
    <p:extLst>
      <p:ext uri="{BB962C8B-B14F-4D97-AF65-F5344CB8AC3E}">
        <p14:creationId xmlns:p14="http://schemas.microsoft.com/office/powerpoint/2010/main" val="348924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410F-90D2-1BFA-65D6-DD550CCA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8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User Routes Screenshots</a:t>
            </a:r>
            <a:b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65299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AED164D7-E2B2-0A2A-79C8-C97321E2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30" b="-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7D38C92C-6A90-7001-CB7E-695604E4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0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4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B8947481-87B7-6728-713C-3DD616D8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9" r="1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384CC2-F7B8-9691-1D5E-B9B18C7F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0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3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464B-1E9B-E87D-08A1-A82FDA91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55" y="27708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Super Admin Routes Screenshots</a:t>
            </a:r>
            <a:b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→ </a:t>
            </a:r>
          </a:p>
        </p:txBody>
      </p:sp>
    </p:spTree>
    <p:extLst>
      <p:ext uri="{BB962C8B-B14F-4D97-AF65-F5344CB8AC3E}">
        <p14:creationId xmlns:p14="http://schemas.microsoft.com/office/powerpoint/2010/main" val="34762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93604D3A-02B7-9881-D424-B39D2747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5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4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6D5392-06F7-0DBD-1FD0-888E830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3747B1-D901-7708-F6E4-8893701D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7D06-24A7-D7AD-4695-F32F1D0887A2}"/>
              </a:ext>
            </a:extLst>
          </p:cNvPr>
          <p:cNvSpPr txBox="1">
            <a:spLocks/>
          </p:cNvSpPr>
          <p:nvPr/>
        </p:nvSpPr>
        <p:spPr>
          <a:xfrm>
            <a:off x="838200" y="2628693"/>
            <a:ext cx="10515600" cy="160061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69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D13977FC-5B16-9452-4A7C-AA0C4CCA41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8031" y="-229918"/>
            <a:ext cx="9915939" cy="73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Batch Members : </a:t>
            </a:r>
          </a:p>
          <a:p>
            <a:pPr lvl="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Segoe UI"/>
                <a:cs typeface="Segoe UI"/>
              </a:rPr>
              <a:t> 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CM-008</a:t>
            </a: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CM-069</a:t>
            </a: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CM-046</a:t>
            </a:r>
            <a:endParaRPr lang="en-US" altLang="en-US" sz="280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CM-004</a:t>
            </a:r>
            <a:endParaRPr lang="en-US" altLang="en-US" sz="280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CM-052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D7A-388F-1CAF-412D-D415F0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Abstract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FAD4-72D9-C371-C416-8BF6267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CSphere, a College Club Management System is a centralized web-based platform designed to streamline the management of college clubs. It addresses the inefficiencies of traditional systems that rely on fragmented tools like WhatsApp and Excel.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The application facilitates seamless communication, event scheduling, and member engagement through role-based access, notifications, and an intuitive dashboard.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 By integrating modern web technologies (MERN stack), CSphere empowers student communities to manage activities efficiently, enhances visibility of club initiatives, and lays the groundwork for a scalable campus-wide digital ecosystem.</a:t>
            </a:r>
            <a:endParaRPr lang="en-IN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088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9016-0CC4-51CA-8309-15C8C975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023"/>
            <a:ext cx="10515600" cy="5361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Requirements and Tech Stack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Hardware Requirements</a:t>
            </a:r>
            <a:endParaRPr lang="en-US" sz="24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CPU: i5 or better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RAM: 8 GB or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Storage: ~500 GB+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Internet: Required for full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2402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oduction to Socket.IO: Real-Time Communication for the Web | by ...">
            <a:extLst>
              <a:ext uri="{FF2B5EF4-FFF2-40B4-BE49-F238E27FC236}">
                <a16:creationId xmlns:a16="http://schemas.microsoft.com/office/drawing/2014/main" id="{A0D8CF82-080E-B2D2-246A-100944F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33" y="5176874"/>
            <a:ext cx="2140100" cy="100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AC2F-8E80-4986-383A-759B698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5" y="2283376"/>
            <a:ext cx="2291247" cy="2291247"/>
          </a:xfrm>
          <a:prstGeom prst="rect">
            <a:avLst/>
          </a:prstGeom>
        </p:spPr>
      </p:pic>
      <p:pic>
        <p:nvPicPr>
          <p:cNvPr id="6" name="Picture 5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A60BAA40-C96E-9356-9FE1-2C7271B6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1079815"/>
            <a:ext cx="3739874" cy="212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EE978-41A0-968B-B97E-3FC78898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117F-BA29-A7BB-EE43-71EF9ADB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Frontend: React.js, Tailwind CSS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Backend: Node.js, Express.js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Database: MongoDB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Auth: JWT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Real-Time Features : Socket.IO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75BE5-AD46-FD4A-907B-FB345F0E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14" y="3657705"/>
            <a:ext cx="1626293" cy="16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3D3E-921C-29BD-951E-A1F0B1EA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66E9-F1A5-5BE8-3E9E-E1DA78AB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Manual club management through tools like WhatsApp and Excel makes coordination tedious and error-prone.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No centralized system for tracking members, events, or participation records.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Communication gaps between organizers and students result in missed updates and low engagement.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Limited visibility of club activities reduces awareness and overall participation.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endParaRPr lang="en-IN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15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A29-D1BE-7A36-268F-3AF2464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9732-679F-8D9F-6E31-E690CC10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755"/>
            <a:ext cx="10515600" cy="5256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Provides a single platform for event creation, announcements, and member management.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Real-time communication via notifications and group chat to bridge the gap between organizers and students.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Transparent activity tracking with improved visibility of upcoming events, participation, and club updates.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User-friendly interface that enhances engagement and encourages more student involvement.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59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096-01AA-D338-7ACC-08626F51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Core Features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D6FE28-FF5E-0B88-B62C-B7ADEF6CD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690209"/>
            <a:ext cx="10671313" cy="588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User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Profile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&amp; Auth: secured sign‑in/up</a:t>
            </a:r>
            <a:endParaRPr lang="en-US" alt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Club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Management: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create, view, manage </a:t>
            </a: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clubs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Aptos" panose="02110004020202020204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 Real-Time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Chat: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separate </a:t>
            </a: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chat room 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club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Real-Time Announcements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&amp;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Notifications: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push events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Explore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Page: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discover new clubs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  </a:t>
            </a:r>
            <a:r>
              <a:rPr lang="en-IN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Dashboards for analytics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CA8ED0-CE0F-65CE-BC32-9E08F77A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" r="3038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Abstract</vt:lpstr>
      <vt:lpstr>PowerPoint Presentation</vt:lpstr>
      <vt:lpstr>Software Requirements</vt:lpstr>
      <vt:lpstr>Existing System</vt:lpstr>
      <vt:lpstr>Proposed System</vt:lpstr>
      <vt:lpstr>Core Features</vt:lpstr>
      <vt:lpstr>PowerPoint Presentation</vt:lpstr>
      <vt:lpstr>User Routes Screenshots →</vt:lpstr>
      <vt:lpstr>PowerPoint Presentation</vt:lpstr>
      <vt:lpstr>PowerPoint Presentation</vt:lpstr>
      <vt:lpstr>PowerPoint Presentation</vt:lpstr>
      <vt:lpstr>PowerPoint Presentation</vt:lpstr>
      <vt:lpstr>Super Admin Routes Screenshots →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330</cp:revision>
  <dcterms:created xsi:type="dcterms:W3CDTF">2025-08-23T11:06:54Z</dcterms:created>
  <dcterms:modified xsi:type="dcterms:W3CDTF">2025-08-31T15:07:28Z</dcterms:modified>
</cp:coreProperties>
</file>