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D7A1-5A64-6B4D-3049-29892EDD0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27B27-08BB-B206-95BA-06989848E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735B2-EFB1-366D-280D-2408BA46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25C4-8D65-F013-F74C-C5C98BAA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7EB4C-21F9-A564-7D4A-33DE6FBD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15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6354-3BCC-F7A1-C668-0785E0FF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3A3A3-58F5-E548-6265-138EDC39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7ACF-4AE0-204E-55B4-E01E7CD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6BAC-40B9-4FC2-A941-395D227F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1892-A568-5157-3FF4-93FFEC71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4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9D0DA-B791-A302-E5BF-800E27E1C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6A36-A6CD-5B32-80B8-AD0188EF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F673-8BD9-5E8A-6764-CEAC6716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459CB-B4F0-2084-E292-6AFE06E6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58D1-3A71-BF02-A12C-9C46BB62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84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2579-D8D1-7D9A-96AC-34055E58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875C-A4D4-E80A-9C4B-C7F9989D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6684-21C9-1860-EE04-79A2091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B54F-4DBB-00A0-7D5F-82E3E3BD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1626-7DDA-5E86-CFF7-64E3432A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42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4013-069F-F1F7-7A42-2EEECE5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D3D41-8FC5-9B4A-D912-F85BC3F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7A51-ECAD-5245-7593-DEA133FE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E948-25B1-967C-8A87-3AA5C46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C5C6-2ABF-0C4A-31E8-6CB629CB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12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05D7-BE9A-091D-CCCF-17925A81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4FC9-18B8-5AA1-1E03-CCD294830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F256-1F07-1B98-5825-56E51E543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5B264-1F93-568D-B800-BA661108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97E5-9A4E-75EA-6608-AE2A7ACD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294D1-FFA4-C640-481B-B90A6A82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6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5CDB-F740-A0B1-B7F4-CE8B8499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11B77-738C-B224-E27F-08BE7C1D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AEE27-CE28-BAA4-B518-A3607C8F6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79BA-597D-A192-65EB-B934DF4D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C7E9B-2605-6716-67C1-B601ADE43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1BFC9-CDB7-4DBD-A8E9-27698673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56EEB-9421-8F7C-01FE-6DA15960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A43AC-F046-C9AC-3947-A5379E67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685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85F9-2F9B-C19F-F52C-EB39D3D9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9574-C489-AC04-FE7C-AA7D6A21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FBB25-6211-BCC3-62B9-5C2D891B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F695-FBB6-B079-BFBF-9AE13B58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19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2F067C-1D30-1AA8-F579-CA50C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C2583-9927-75BE-9CD5-2169508D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9155-51AF-A926-74AE-59861CF7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0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6437-C5CA-8AD4-369D-30741FE3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2681-A623-B7FC-EFA1-1F00C144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73A47-671B-BCC4-5641-5A3400B3A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F9E93-9427-FA79-78EA-1F57745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B5AD-4C89-9734-FD8C-C1F0358D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26CB-3DCD-50C6-E4F3-E131D0F9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1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B6DB-2924-CB67-9E69-AF2C20C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8ACBE-C1C6-75FF-0D1F-B36C0A90A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12802-4F7E-CABA-FC48-8EAC8FE2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1528-95CF-D78D-D5F7-1F226DB2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83313-BD40-D226-599E-832C13C3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C5400-098D-47C6-4C11-BDA09183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4EAAF-AEB3-1434-97BC-1C6776E8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B101F-AE63-DD7D-B57E-13AFC880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81F3-16B9-B02E-ABC0-809E3FCAF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001FE-D404-49E3-AAB5-4DCB340D734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C646-EFE2-61C9-3F26-8EBD2DCB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B8B2-D27B-C225-AED8-C2C0945E5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CAC26-72D2-4E6B-B3B0-003A5007E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5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D13977FC-5B16-9452-4A7C-AA0C4CCA4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8031" y="739578"/>
            <a:ext cx="9915939" cy="537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Project Title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  CSphere – Club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Batch Members : 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23608-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CM-008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23608-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CM-069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23608-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CM-046</a:t>
            </a: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23608-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CM-004</a:t>
            </a: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 23608-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CM-052</a:t>
            </a: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0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6E54-2BC3-3F01-5FA2-FD66D3FB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 vs 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57A02-AE31-F231-790E-2BC99911B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Existing System</a:t>
            </a:r>
            <a:endParaRPr lang="en-IN" sz="28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AEB6F5-23DF-74A4-2225-D24253E8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Proposed System</a:t>
            </a:r>
            <a:endParaRPr lang="en-IN" sz="28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F08FA35-E09B-441B-CD90-BDC136D6BB9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9788" y="2916209"/>
            <a:ext cx="53642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Manual club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Scattered announcements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e.g., WhatsApp, posters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 official record of members/events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ED509BB-A1FB-44F4-AB9C-77E4A3C21D9C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172200" y="2916208"/>
            <a:ext cx="53783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Digital dashboard for all clubs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Event creation + registrations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announcements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Role-based access (admin vs student)</a:t>
            </a:r>
          </a:p>
        </p:txBody>
      </p:sp>
    </p:spTree>
    <p:extLst>
      <p:ext uri="{BB962C8B-B14F-4D97-AF65-F5344CB8AC3E}">
        <p14:creationId xmlns:p14="http://schemas.microsoft.com/office/powerpoint/2010/main" val="36356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F7CD-7CB3-B025-B243-1C66970E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Requirements &amp;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373B-55D2-A097-6501-A70C5DCF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Software Requirements: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Frontend: React.js + Tailwind CSS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Backend: Node.js + Express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Database: MongoDB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Others: Socket.IO, JWT, Cloudinary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9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9016-0CC4-51CA-8309-15C8C975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023"/>
            <a:ext cx="10515600" cy="5361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Requirements: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CPU: i3 or better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RAM: 4–8 GB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Storage: ~500 MB+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Internet: Required for full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24028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PowerPoint Presentation</vt:lpstr>
      <vt:lpstr>Problem Statement vs Proposed System</vt:lpstr>
      <vt:lpstr>Requirements &amp; Tech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Chimata</dc:creator>
  <cp:lastModifiedBy>Vamsi Chimata</cp:lastModifiedBy>
  <cp:revision>1</cp:revision>
  <dcterms:created xsi:type="dcterms:W3CDTF">2025-07-10T12:36:31Z</dcterms:created>
  <dcterms:modified xsi:type="dcterms:W3CDTF">2025-07-10T13:25:29Z</dcterms:modified>
</cp:coreProperties>
</file>