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64" r:id="rId2"/>
    <p:sldId id="256" r:id="rId3"/>
    <p:sldId id="265" r:id="rId4"/>
    <p:sldId id="277" r:id="rId5"/>
    <p:sldId id="259" r:id="rId6"/>
    <p:sldId id="261" r:id="rId7"/>
    <p:sldId id="258" r:id="rId8"/>
    <p:sldId id="260" r:id="rId9"/>
    <p:sldId id="274" r:id="rId10"/>
    <p:sldId id="276" r:id="rId11"/>
    <p:sldId id="267" r:id="rId12"/>
    <p:sldId id="268" r:id="rId13"/>
    <p:sldId id="269" r:id="rId14"/>
    <p:sldId id="270" r:id="rId15"/>
    <p:sldId id="275" r:id="rId16"/>
    <p:sldId id="271" r:id="rId17"/>
    <p:sldId id="272" r:id="rId18"/>
    <p:sldId id="273" r:id="rId19"/>
    <p:sldId id="278" r:id="rId20"/>
    <p:sldId id="266" r:id="rId2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D3D3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D1D8038D-1C01-264B-9C93-450E7E343271}" v="43" dt="2025-08-31T15:07:07.12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2" autoAdjust="0"/>
    <p:restoredTop sz="94660"/>
  </p:normalViewPr>
  <p:slideViewPr>
    <p:cSldViewPr snapToGrid="0">
      <p:cViewPr varScale="1">
        <p:scale>
          <a:sx n="89" d="100"/>
          <a:sy n="89" d="100"/>
        </p:scale>
        <p:origin x="235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Relationship Id="rId27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Vamsi Chimata" userId="80beea33a5c3c810" providerId="Windows Live" clId="Web-{1C223135-B735-1A38-481D-F993975934D1}"/>
    <pc:docChg chg="addSld delSld modSld">
      <pc:chgData name="Vamsi Chimata" userId="80beea33a5c3c810" providerId="Windows Live" clId="Web-{1C223135-B735-1A38-481D-F993975934D1}" dt="2025-08-23T11:44:43.589" v="213" actId="20577"/>
      <pc:docMkLst>
        <pc:docMk/>
      </pc:docMkLst>
      <pc:sldChg chg="del">
        <pc:chgData name="Vamsi Chimata" userId="80beea33a5c3c810" providerId="Windows Live" clId="Web-{1C223135-B735-1A38-481D-F993975934D1}" dt="2025-08-23T11:07:38.366" v="1"/>
        <pc:sldMkLst>
          <pc:docMk/>
          <pc:sldMk cId="109857222" sldId="256"/>
        </pc:sldMkLst>
      </pc:sldChg>
      <pc:sldChg chg="modSp add">
        <pc:chgData name="Vamsi Chimata" userId="80beea33a5c3c810" providerId="Windows Live" clId="Web-{1C223135-B735-1A38-481D-F993975934D1}" dt="2025-08-23T11:35:37.568" v="145" actId="20577"/>
        <pc:sldMkLst>
          <pc:docMk/>
          <pc:sldMk cId="4074908937" sldId="256"/>
        </pc:sldMkLst>
        <pc:spChg chg="mod">
          <ac:chgData name="Vamsi Chimata" userId="80beea33a5c3c810" providerId="Windows Live" clId="Web-{1C223135-B735-1A38-481D-F993975934D1}" dt="2025-08-23T11:35:37.568" v="145" actId="20577"/>
          <ac:spMkLst>
            <pc:docMk/>
            <pc:sldMk cId="4074908937" sldId="256"/>
            <ac:spMk id="10" creationId="{D13977FC-5B16-9452-4A7C-AA0C4CCA4198}"/>
          </ac:spMkLst>
        </pc:spChg>
      </pc:sldChg>
      <pc:sldChg chg="modSp add">
        <pc:chgData name="Vamsi Chimata" userId="80beea33a5c3c810" providerId="Windows Live" clId="Web-{1C223135-B735-1A38-481D-F993975934D1}" dt="2025-08-23T11:40:11.244" v="177" actId="1076"/>
        <pc:sldMkLst>
          <pc:docMk/>
          <pc:sldMk cId="3465906528" sldId="258"/>
        </pc:sldMkLst>
        <pc:spChg chg="mod">
          <ac:chgData name="Vamsi Chimata" userId="80beea33a5c3c810" providerId="Windows Live" clId="Web-{1C223135-B735-1A38-481D-F993975934D1}" dt="2025-08-23T11:37:31.749" v="151" actId="20577"/>
          <ac:spMkLst>
            <pc:docMk/>
            <pc:sldMk cId="3465906528" sldId="258"/>
            <ac:spMk id="2" creationId="{87F89A29-D1BE-7A36-268F-3AF2464BFACA}"/>
          </ac:spMkLst>
        </pc:spChg>
        <pc:spChg chg="mod">
          <ac:chgData name="Vamsi Chimata" userId="80beea33a5c3c810" providerId="Windows Live" clId="Web-{1C223135-B735-1A38-481D-F993975934D1}" dt="2025-08-23T11:40:11.244" v="177" actId="1076"/>
          <ac:spMkLst>
            <pc:docMk/>
            <pc:sldMk cId="3465906528" sldId="258"/>
            <ac:spMk id="3" creationId="{71969732-679F-8D9F-6E31-E690CC103FF8}"/>
          </ac:spMkLst>
        </pc:spChg>
      </pc:sldChg>
      <pc:sldChg chg="modSp add">
        <pc:chgData name="Vamsi Chimata" userId="80beea33a5c3c810" providerId="Windows Live" clId="Web-{1C223135-B735-1A38-481D-F993975934D1}" dt="2025-08-23T11:36:11.118" v="149" actId="20577"/>
        <pc:sldMkLst>
          <pc:docMk/>
          <pc:sldMk cId="743142542" sldId="259"/>
        </pc:sldMkLst>
        <pc:spChg chg="mod">
          <ac:chgData name="Vamsi Chimata" userId="80beea33a5c3c810" providerId="Windows Live" clId="Web-{1C223135-B735-1A38-481D-F993975934D1}" dt="2025-08-23T11:23:46.295" v="80" actId="20577"/>
          <ac:spMkLst>
            <pc:docMk/>
            <pc:sldMk cId="743142542" sldId="259"/>
            <ac:spMk id="2" creationId="{9C6EE978-41A0-968B-B97E-3FC7889802B9}"/>
          </ac:spMkLst>
        </pc:spChg>
        <pc:spChg chg="mod">
          <ac:chgData name="Vamsi Chimata" userId="80beea33a5c3c810" providerId="Windows Live" clId="Web-{1C223135-B735-1A38-481D-F993975934D1}" dt="2025-08-23T11:36:11.118" v="149" actId="20577"/>
          <ac:spMkLst>
            <pc:docMk/>
            <pc:sldMk cId="743142542" sldId="259"/>
            <ac:spMk id="3" creationId="{B744117F-BA29-A7BB-EE43-71EF9ADB1D9D}"/>
          </ac:spMkLst>
        </pc:spChg>
        <pc:picChg chg="mod">
          <ac:chgData name="Vamsi Chimata" userId="80beea33a5c3c810" providerId="Windows Live" clId="Web-{1C223135-B735-1A38-481D-F993975934D1}" dt="2025-08-23T11:19:51.498" v="34" actId="1076"/>
          <ac:picMkLst>
            <pc:docMk/>
            <pc:sldMk cId="743142542" sldId="259"/>
            <ac:picMk id="7" creationId="{A0D8CF82-080E-B2D2-246A-100944F9C9CE}"/>
          </ac:picMkLst>
        </pc:picChg>
        <pc:picChg chg="mod">
          <ac:chgData name="Vamsi Chimata" userId="80beea33a5c3c810" providerId="Windows Live" clId="Web-{1C223135-B735-1A38-481D-F993975934D1}" dt="2025-08-23T11:20:49.486" v="75"/>
          <ac:picMkLst>
            <pc:docMk/>
            <pc:sldMk cId="743142542" sldId="259"/>
            <ac:picMk id="10" creationId="{CEC75BE5-AD46-FD4A-907B-FB345F0E527E}"/>
          </ac:picMkLst>
        </pc:picChg>
      </pc:sldChg>
      <pc:sldChg chg="addSp delSp modSp add">
        <pc:chgData name="Vamsi Chimata" userId="80beea33a5c3c810" providerId="Windows Live" clId="Web-{1C223135-B735-1A38-481D-F993975934D1}" dt="2025-08-23T11:43:00.317" v="203" actId="20577"/>
        <pc:sldMkLst>
          <pc:docMk/>
          <pc:sldMk cId="271750314" sldId="260"/>
        </pc:sldMkLst>
        <pc:spChg chg="mod">
          <ac:chgData name="Vamsi Chimata" userId="80beea33a5c3c810" providerId="Windows Live" clId="Web-{1C223135-B735-1A38-481D-F993975934D1}" dt="2025-08-23T11:23:52.014" v="82" actId="20577"/>
          <ac:spMkLst>
            <pc:docMk/>
            <pc:sldMk cId="271750314" sldId="260"/>
            <ac:spMk id="2" creationId="{3EFED096-01AA-D338-7ACC-08626F51B8B3}"/>
          </ac:spMkLst>
        </pc:spChg>
        <pc:spChg chg="mod">
          <ac:chgData name="Vamsi Chimata" userId="80beea33a5c3c810" providerId="Windows Live" clId="Web-{1C223135-B735-1A38-481D-F993975934D1}" dt="2025-08-23T11:43:00.317" v="203" actId="20577"/>
          <ac:spMkLst>
            <pc:docMk/>
            <pc:sldMk cId="271750314" sldId="260"/>
            <ac:spMk id="4" creationId="{BCD6FE28-FF5E-0B88-B62C-B7ADEF6CDF25}"/>
          </ac:spMkLst>
        </pc:spChg>
      </pc:sldChg>
      <pc:sldChg chg="modSp add">
        <pc:chgData name="Vamsi Chimata" userId="80beea33a5c3c810" providerId="Windows Live" clId="Web-{1C223135-B735-1A38-481D-F993975934D1}" dt="2025-08-23T11:40:38.933" v="181" actId="1076"/>
        <pc:sldMkLst>
          <pc:docMk/>
          <pc:sldMk cId="3031529801" sldId="261"/>
        </pc:sldMkLst>
        <pc:spChg chg="mod">
          <ac:chgData name="Vamsi Chimata" userId="80beea33a5c3c810" providerId="Windows Live" clId="Web-{1C223135-B735-1A38-481D-F993975934D1}" dt="2025-08-23T11:33:59.763" v="128" actId="20577"/>
          <ac:spMkLst>
            <pc:docMk/>
            <pc:sldMk cId="3031529801" sldId="261"/>
            <ac:spMk id="2" creationId="{496F3D3E-921C-29BD-951E-A1F0B1EAC35F}"/>
          </ac:spMkLst>
        </pc:spChg>
        <pc:spChg chg="mod">
          <ac:chgData name="Vamsi Chimata" userId="80beea33a5c3c810" providerId="Windows Live" clId="Web-{1C223135-B735-1A38-481D-F993975934D1}" dt="2025-08-23T11:40:38.933" v="181" actId="1076"/>
          <ac:spMkLst>
            <pc:docMk/>
            <pc:sldMk cId="3031529801" sldId="261"/>
            <ac:spMk id="3" creationId="{16A066E9-F1A5-5BE8-3E9E-E1DA78AB4FAF}"/>
          </ac:spMkLst>
        </pc:spChg>
      </pc:sldChg>
      <pc:sldChg chg="modSp add">
        <pc:chgData name="Vamsi Chimata" userId="80beea33a5c3c810" providerId="Windows Live" clId="Web-{1C223135-B735-1A38-481D-F993975934D1}" dt="2025-08-23T11:44:43.589" v="213" actId="20577"/>
        <pc:sldMkLst>
          <pc:docMk/>
          <pc:sldMk cId="3489247162" sldId="264"/>
        </pc:sldMkLst>
        <pc:spChg chg="mod">
          <ac:chgData name="Vamsi Chimata" userId="80beea33a5c3c810" providerId="Windows Live" clId="Web-{1C223135-B735-1A38-481D-F993975934D1}" dt="2025-08-23T11:44:43.589" v="213" actId="20577"/>
          <ac:spMkLst>
            <pc:docMk/>
            <pc:sldMk cId="3489247162" sldId="264"/>
            <ac:spMk id="2" creationId="{4A5FCB35-6F7C-E964-CE10-EB5DBD116EB4}"/>
          </ac:spMkLst>
        </pc:spChg>
      </pc:sldChg>
      <pc:sldChg chg="add del">
        <pc:chgData name="Vamsi Chimata" userId="80beea33a5c3c810" providerId="Windows Live" clId="Web-{1C223135-B735-1A38-481D-F993975934D1}" dt="2025-08-23T11:10:43.441" v="8"/>
        <pc:sldMkLst>
          <pc:docMk/>
          <pc:sldMk cId="873308501" sldId="265"/>
        </pc:sldMkLst>
      </pc:sldChg>
      <pc:sldChg chg="addSp delSp modSp add">
        <pc:chgData name="Vamsi Chimata" userId="80beea33a5c3c810" providerId="Windows Live" clId="Web-{1C223135-B735-1A38-481D-F993975934D1}" dt="2025-08-23T11:44:30.104" v="205" actId="20577"/>
        <pc:sldMkLst>
          <pc:docMk/>
          <pc:sldMk cId="3030886321" sldId="265"/>
        </pc:sldMkLst>
        <pc:spChg chg="mod">
          <ac:chgData name="Vamsi Chimata" userId="80beea33a5c3c810" providerId="Windows Live" clId="Web-{1C223135-B735-1A38-481D-F993975934D1}" dt="2025-08-23T11:18:12.069" v="20" actId="20577"/>
          <ac:spMkLst>
            <pc:docMk/>
            <pc:sldMk cId="3030886321" sldId="265"/>
            <ac:spMk id="2" creationId="{7484BD7A-388F-1CAF-412D-D415F0D26DD4}"/>
          </ac:spMkLst>
        </pc:spChg>
        <pc:spChg chg="mod">
          <ac:chgData name="Vamsi Chimata" userId="80beea33a5c3c810" providerId="Windows Live" clId="Web-{1C223135-B735-1A38-481D-F993975934D1}" dt="2025-08-23T11:44:30.104" v="205" actId="20577"/>
          <ac:spMkLst>
            <pc:docMk/>
            <pc:sldMk cId="3030886321" sldId="265"/>
            <ac:spMk id="3" creationId="{1E15FAD4-72D9-C371-C416-8BF62679F9EE}"/>
          </ac:spMkLst>
        </pc:spChg>
      </pc:sldChg>
      <pc:sldChg chg="modSp add">
        <pc:chgData name="Vamsi Chimata" userId="80beea33a5c3c810" providerId="Windows Live" clId="Web-{1C223135-B735-1A38-481D-F993975934D1}" dt="2025-08-23T11:29:26.476" v="110" actId="20577"/>
        <pc:sldMkLst>
          <pc:docMk/>
          <pc:sldMk cId="3846931888" sldId="266"/>
        </pc:sldMkLst>
        <pc:spChg chg="mod">
          <ac:chgData name="Vamsi Chimata" userId="80beea33a5c3c810" providerId="Windows Live" clId="Web-{1C223135-B735-1A38-481D-F993975934D1}" dt="2025-08-23T11:29:26.476" v="110" actId="20577"/>
          <ac:spMkLst>
            <pc:docMk/>
            <pc:sldMk cId="3846931888" sldId="266"/>
            <ac:spMk id="2" creationId="{DEB67D06-24A7-D7AD-4695-F32F1D0887A2}"/>
          </ac:spMkLst>
        </pc:spChg>
      </pc:sldChg>
    </pc:docChg>
  </pc:docChgLst>
  <pc:docChgLst>
    <pc:chgData name="Vamsi Chimata" userId="80beea33a5c3c810" providerId="Windows Live" clId="Web-{0CBBDA4D-2829-58A6-3B5A-340E3D36B6F1}"/>
    <pc:docChg chg="addSld modSld modMainMaster">
      <pc:chgData name="Vamsi Chimata" userId="80beea33a5c3c810" providerId="Windows Live" clId="Web-{0CBBDA4D-2829-58A6-3B5A-340E3D36B6F1}" dt="2025-08-23T11:59:28.786" v="20"/>
      <pc:docMkLst>
        <pc:docMk/>
      </pc:docMkLst>
      <pc:sldChg chg="modTransition addAnim delAnim">
        <pc:chgData name="Vamsi Chimata" userId="80beea33a5c3c810" providerId="Windows Live" clId="Web-{0CBBDA4D-2829-58A6-3B5A-340E3D36B6F1}" dt="2025-08-23T11:51:58.282" v="14"/>
        <pc:sldMkLst>
          <pc:docMk/>
          <pc:sldMk cId="4074908937" sldId="256"/>
        </pc:sldMkLst>
      </pc:sldChg>
      <pc:sldChg chg="addSp delSp modSp mod modTransition setBg">
        <pc:chgData name="Vamsi Chimata" userId="80beea33a5c3c810" providerId="Windows Live" clId="Web-{0CBBDA4D-2829-58A6-3B5A-340E3D36B6F1}" dt="2025-08-23T11:59:23.114" v="18"/>
        <pc:sldMkLst>
          <pc:docMk/>
          <pc:sldMk cId="3465906528" sldId="258"/>
        </pc:sldMkLst>
        <pc:spChg chg="mod">
          <ac:chgData name="Vamsi Chimata" userId="80beea33a5c3c810" providerId="Windows Live" clId="Web-{0CBBDA4D-2829-58A6-3B5A-340E3D36B6F1}" dt="2025-08-23T11:59:23.114" v="18"/>
          <ac:spMkLst>
            <pc:docMk/>
            <pc:sldMk cId="3465906528" sldId="258"/>
            <ac:spMk id="2" creationId="{87F89A29-D1BE-7A36-268F-3AF2464BFACA}"/>
          </ac:spMkLst>
        </pc:spChg>
        <pc:spChg chg="mod">
          <ac:chgData name="Vamsi Chimata" userId="80beea33a5c3c810" providerId="Windows Live" clId="Web-{0CBBDA4D-2829-58A6-3B5A-340E3D36B6F1}" dt="2025-08-23T11:59:23.114" v="18"/>
          <ac:spMkLst>
            <pc:docMk/>
            <pc:sldMk cId="3465906528" sldId="258"/>
            <ac:spMk id="3" creationId="{71969732-679F-8D9F-6E31-E690CC103FF8}"/>
          </ac:spMkLst>
        </pc:spChg>
      </pc:sldChg>
      <pc:sldChg chg="modTransition">
        <pc:chgData name="Vamsi Chimata" userId="80beea33a5c3c810" providerId="Windows Live" clId="Web-{0CBBDA4D-2829-58A6-3B5A-340E3D36B6F1}" dt="2025-08-23T11:51:58.282" v="14"/>
        <pc:sldMkLst>
          <pc:docMk/>
          <pc:sldMk cId="743142542" sldId="259"/>
        </pc:sldMkLst>
      </pc:sldChg>
      <pc:sldChg chg="modTransition">
        <pc:chgData name="Vamsi Chimata" userId="80beea33a5c3c810" providerId="Windows Live" clId="Web-{0CBBDA4D-2829-58A6-3B5A-340E3D36B6F1}" dt="2025-08-23T11:51:58.282" v="14"/>
        <pc:sldMkLst>
          <pc:docMk/>
          <pc:sldMk cId="271750314" sldId="260"/>
        </pc:sldMkLst>
      </pc:sldChg>
      <pc:sldChg chg="modTransition">
        <pc:chgData name="Vamsi Chimata" userId="80beea33a5c3c810" providerId="Windows Live" clId="Web-{0CBBDA4D-2829-58A6-3B5A-340E3D36B6F1}" dt="2025-08-23T11:51:58.282" v="14"/>
        <pc:sldMkLst>
          <pc:docMk/>
          <pc:sldMk cId="3031529801" sldId="261"/>
        </pc:sldMkLst>
      </pc:sldChg>
      <pc:sldChg chg="modTransition">
        <pc:chgData name="Vamsi Chimata" userId="80beea33a5c3c810" providerId="Windows Live" clId="Web-{0CBBDA4D-2829-58A6-3B5A-340E3D36B6F1}" dt="2025-08-23T11:51:58.282" v="14"/>
        <pc:sldMkLst>
          <pc:docMk/>
          <pc:sldMk cId="3489247162" sldId="264"/>
        </pc:sldMkLst>
      </pc:sldChg>
      <pc:sldChg chg="modTransition">
        <pc:chgData name="Vamsi Chimata" userId="80beea33a5c3c810" providerId="Windows Live" clId="Web-{0CBBDA4D-2829-58A6-3B5A-340E3D36B6F1}" dt="2025-08-23T11:51:58.282" v="14"/>
        <pc:sldMkLst>
          <pc:docMk/>
          <pc:sldMk cId="3030886321" sldId="265"/>
        </pc:sldMkLst>
      </pc:sldChg>
      <pc:sldChg chg="modTransition">
        <pc:chgData name="Vamsi Chimata" userId="80beea33a5c3c810" providerId="Windows Live" clId="Web-{0CBBDA4D-2829-58A6-3B5A-340E3D36B6F1}" dt="2025-08-23T11:51:58.282" v="14"/>
        <pc:sldMkLst>
          <pc:docMk/>
          <pc:sldMk cId="3846931888" sldId="266"/>
        </pc:sldMkLst>
      </pc:sldChg>
      <pc:sldChg chg="addSp delSp new mod modClrScheme chgLayout">
        <pc:chgData name="Vamsi Chimata" userId="80beea33a5c3c810" providerId="Windows Live" clId="Web-{0CBBDA4D-2829-58A6-3B5A-340E3D36B6F1}" dt="2025-08-23T11:59:28.786" v="20"/>
        <pc:sldMkLst>
          <pc:docMk/>
          <pc:sldMk cId="3044692048" sldId="267"/>
        </pc:sldMkLst>
      </pc:sldChg>
      <pc:sldMasterChg chg="modTransition modSldLayout">
        <pc:chgData name="Vamsi Chimata" userId="80beea33a5c3c810" providerId="Windows Live" clId="Web-{0CBBDA4D-2829-58A6-3B5A-340E3D36B6F1}" dt="2025-08-23T11:51:58.282" v="14"/>
        <pc:sldMasterMkLst>
          <pc:docMk/>
          <pc:sldMasterMk cId="2460954070" sldId="2147483660"/>
        </pc:sldMasterMkLst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2385387890" sldId="2147483661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949138452" sldId="2147483662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2591524520" sldId="2147483663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1203092039" sldId="2147483664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3733172339" sldId="2147483665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3210312558" sldId="2147483666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3146388984" sldId="2147483667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3171841454" sldId="2147483668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1718958274" sldId="2147483669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2202905451" sldId="2147483670"/>
          </pc:sldLayoutMkLst>
        </pc:sldLayoutChg>
        <pc:sldLayoutChg chg="modTransition">
          <pc:chgData name="Vamsi Chimata" userId="80beea33a5c3c810" providerId="Windows Live" clId="Web-{0CBBDA4D-2829-58A6-3B5A-340E3D36B6F1}" dt="2025-08-23T11:51:58.282" v="14"/>
          <pc:sldLayoutMkLst>
            <pc:docMk/>
            <pc:sldMasterMk cId="2460954070" sldId="2147483660"/>
            <pc:sldLayoutMk cId="3479445657" sldId="2147483671"/>
          </pc:sldLayoutMkLst>
        </pc:sldLayoutChg>
      </pc:sldMasterChg>
    </pc:docChg>
  </pc:docChgLst>
  <pc:docChgLst>
    <pc:chgData name="Vamsi Chimata" userId="80beea33a5c3c810" providerId="Windows Live" clId="Web-{6DCD40AF-232A-E09D-EE98-DB0F81C8720B}"/>
    <pc:docChg chg="addSld delSld modSld sldOrd">
      <pc:chgData name="Vamsi Chimata" userId="80beea33a5c3c810" providerId="Windows Live" clId="Web-{6DCD40AF-232A-E09D-EE98-DB0F81C8720B}" dt="2025-08-24T02:22:04.599" v="237"/>
      <pc:docMkLst>
        <pc:docMk/>
      </pc:docMkLst>
      <pc:sldChg chg="addSp delSp modSp">
        <pc:chgData name="Vamsi Chimata" userId="80beea33a5c3c810" providerId="Windows Live" clId="Web-{6DCD40AF-232A-E09D-EE98-DB0F81C8720B}" dt="2025-08-24T01:32:24.982" v="91" actId="20577"/>
        <pc:sldMkLst>
          <pc:docMk/>
          <pc:sldMk cId="743142542" sldId="259"/>
        </pc:sldMkLst>
        <pc:spChg chg="mod">
          <ac:chgData name="Vamsi Chimata" userId="80beea33a5c3c810" providerId="Windows Live" clId="Web-{6DCD40AF-232A-E09D-EE98-DB0F81C8720B}" dt="2025-08-24T01:32:24.982" v="91" actId="20577"/>
          <ac:spMkLst>
            <pc:docMk/>
            <pc:sldMk cId="743142542" sldId="259"/>
            <ac:spMk id="2" creationId="{9C6EE978-41A0-968B-B97E-3FC7889802B9}"/>
          </ac:spMkLst>
        </pc:spChg>
      </pc:sldChg>
      <pc:sldChg chg="ord">
        <pc:chgData name="Vamsi Chimata" userId="80beea33a5c3c810" providerId="Windows Live" clId="Web-{6DCD40AF-232A-E09D-EE98-DB0F81C8720B}" dt="2025-08-24T01:36:14.785" v="97"/>
        <pc:sldMkLst>
          <pc:docMk/>
          <pc:sldMk cId="271750314" sldId="260"/>
        </pc:sldMkLst>
      </pc:sldChg>
      <pc:sldChg chg="modSp">
        <pc:chgData name="Vamsi Chimata" userId="80beea33a5c3c810" providerId="Windows Live" clId="Web-{6DCD40AF-232A-E09D-EE98-DB0F81C8720B}" dt="2025-08-24T01:33:12.999" v="96" actId="20577"/>
        <pc:sldMkLst>
          <pc:docMk/>
          <pc:sldMk cId="3030886321" sldId="265"/>
        </pc:sldMkLst>
        <pc:spChg chg="mod">
          <ac:chgData name="Vamsi Chimata" userId="80beea33a5c3c810" providerId="Windows Live" clId="Web-{6DCD40AF-232A-E09D-EE98-DB0F81C8720B}" dt="2025-08-24T01:33:12.999" v="96" actId="20577"/>
          <ac:spMkLst>
            <pc:docMk/>
            <pc:sldMk cId="3030886321" sldId="265"/>
            <ac:spMk id="3" creationId="{1E15FAD4-72D9-C371-C416-8BF62679F9EE}"/>
          </ac:spMkLst>
        </pc:spChg>
      </pc:sldChg>
      <pc:sldChg chg="modSp add ord">
        <pc:chgData name="Vamsi Chimata" userId="80beea33a5c3c810" providerId="Windows Live" clId="Web-{6DCD40AF-232A-E09D-EE98-DB0F81C8720B}" dt="2025-08-24T01:32:57.811" v="95"/>
        <pc:sldMkLst>
          <pc:docMk/>
          <pc:sldMk cId="3240288441" sldId="277"/>
        </pc:sldMkLst>
        <pc:spChg chg="mod">
          <ac:chgData name="Vamsi Chimata" userId="80beea33a5c3c810" providerId="Windows Live" clId="Web-{6DCD40AF-232A-E09D-EE98-DB0F81C8720B}" dt="2025-08-24T01:32:35.264" v="94" actId="20577"/>
          <ac:spMkLst>
            <pc:docMk/>
            <pc:sldMk cId="3240288441" sldId="277"/>
            <ac:spMk id="3" creationId="{89759016-0CC4-51CA-8309-15C8C97547B4}"/>
          </ac:spMkLst>
        </pc:spChg>
      </pc:sldChg>
      <pc:sldChg chg="addSp delSp modSp new del mod setBg">
        <pc:chgData name="Vamsi Chimata" userId="80beea33a5c3c810" providerId="Windows Live" clId="Web-{6DCD40AF-232A-E09D-EE98-DB0F81C8720B}" dt="2025-08-24T02:09:38.883" v="142"/>
        <pc:sldMkLst>
          <pc:docMk/>
          <pc:sldMk cId="508837240" sldId="278"/>
        </pc:sldMkLst>
      </pc:sldChg>
      <pc:sldChg chg="addSp delSp modSp new add del mod setBg">
        <pc:chgData name="Vamsi Chimata" userId="80beea33a5c3c810" providerId="Windows Live" clId="Web-{6DCD40AF-232A-E09D-EE98-DB0F81C8720B}" dt="2025-08-24T02:22:04.599" v="237"/>
        <pc:sldMkLst>
          <pc:docMk/>
          <pc:sldMk cId="2412514392" sldId="278"/>
        </pc:sldMkLst>
      </pc:sldChg>
    </pc:docChg>
  </pc:docChgLst>
  <pc:docChgLst>
    <pc:chgData name="Vamsi Chimata" userId="80beea33a5c3c810" providerId="Windows Live" clId="Web-{5D1399DA-6239-AB8A-02A9-F0A448F8B062}"/>
    <pc:docChg chg="addSld delSld modSld sldOrd">
      <pc:chgData name="Vamsi Chimata" userId="80beea33a5c3c810" providerId="Windows Live" clId="Web-{5D1399DA-6239-AB8A-02A9-F0A448F8B062}" dt="2025-08-23T16:50:10.393" v="136" actId="20577"/>
      <pc:docMkLst>
        <pc:docMk/>
      </pc:docMkLst>
      <pc:sldChg chg="modSp">
        <pc:chgData name="Vamsi Chimata" userId="80beea33a5c3c810" providerId="Windows Live" clId="Web-{5D1399DA-6239-AB8A-02A9-F0A448F8B062}" dt="2025-08-23T15:59:01.583" v="11"/>
        <pc:sldMkLst>
          <pc:docMk/>
          <pc:sldMk cId="743142542" sldId="259"/>
        </pc:sldMkLst>
        <pc:picChg chg="ord">
          <ac:chgData name="Vamsi Chimata" userId="80beea33a5c3c810" providerId="Windows Live" clId="Web-{5D1399DA-6239-AB8A-02A9-F0A448F8B062}" dt="2025-08-23T15:59:01.583" v="11"/>
          <ac:picMkLst>
            <pc:docMk/>
            <pc:sldMk cId="743142542" sldId="259"/>
            <ac:picMk id="8" creationId="{B303AC2F-8E80-4986-383A-759B69803B28}"/>
          </ac:picMkLst>
        </pc:picChg>
      </pc:sldChg>
      <pc:sldChg chg="modSp">
        <pc:chgData name="Vamsi Chimata" userId="80beea33a5c3c810" providerId="Windows Live" clId="Web-{5D1399DA-6239-AB8A-02A9-F0A448F8B062}" dt="2025-08-23T16:45:39.416" v="80" actId="20577"/>
        <pc:sldMkLst>
          <pc:docMk/>
          <pc:sldMk cId="3489247162" sldId="264"/>
        </pc:sldMkLst>
        <pc:spChg chg="mod">
          <ac:chgData name="Vamsi Chimata" userId="80beea33a5c3c810" providerId="Windows Live" clId="Web-{5D1399DA-6239-AB8A-02A9-F0A448F8B062}" dt="2025-08-23T16:45:39.416" v="80" actId="20577"/>
          <ac:spMkLst>
            <pc:docMk/>
            <pc:sldMk cId="3489247162" sldId="264"/>
            <ac:spMk id="2" creationId="{4A5FCB35-6F7C-E964-CE10-EB5DBD116EB4}"/>
          </ac:spMkLst>
        </pc:spChg>
      </pc:sldChg>
      <pc:sldChg chg="addSp delSp modSp new mod ord setBg modClrScheme chgLayout">
        <pc:chgData name="Vamsi Chimata" userId="80beea33a5c3c810" providerId="Windows Live" clId="Web-{5D1399DA-6239-AB8A-02A9-F0A448F8B062}" dt="2025-08-23T16:38:41.160" v="62"/>
        <pc:sldMkLst>
          <pc:docMk/>
          <pc:sldMk cId="2821323414" sldId="267"/>
        </pc:sldMkLst>
        <pc:spChg chg="add">
          <ac:chgData name="Vamsi Chimata" userId="80beea33a5c3c810" providerId="Windows Live" clId="Web-{5D1399DA-6239-AB8A-02A9-F0A448F8B062}" dt="2025-08-23T16:33:07.043" v="41"/>
          <ac:spMkLst>
            <pc:docMk/>
            <pc:sldMk cId="2821323414" sldId="267"/>
            <ac:spMk id="9" creationId="{AB8C311F-7253-4AED-9701-7FC0708C41C7}"/>
          </ac:spMkLst>
        </pc:spChg>
        <pc:spChg chg="add">
          <ac:chgData name="Vamsi Chimata" userId="80beea33a5c3c810" providerId="Windows Live" clId="Web-{5D1399DA-6239-AB8A-02A9-F0A448F8B062}" dt="2025-08-23T16:33:07.043" v="41"/>
          <ac:spMkLst>
            <pc:docMk/>
            <pc:sldMk cId="2821323414" sldId="267"/>
            <ac:spMk id="11" creationId="{E2384209-CB15-4CDF-9D31-C44FD9A3F20D}"/>
          </ac:spMkLst>
        </pc:spChg>
        <pc:spChg chg="add">
          <ac:chgData name="Vamsi Chimata" userId="80beea33a5c3c810" providerId="Windows Live" clId="Web-{5D1399DA-6239-AB8A-02A9-F0A448F8B062}" dt="2025-08-23T16:33:07.043" v="41"/>
          <ac:spMkLst>
            <pc:docMk/>
            <pc:sldMk cId="2821323414" sldId="267"/>
            <ac:spMk id="13" creationId="{2633B3B5-CC90-43F0-8714-D31D1F3F0209}"/>
          </ac:spMkLst>
        </pc:spChg>
        <pc:spChg chg="add">
          <ac:chgData name="Vamsi Chimata" userId="80beea33a5c3c810" providerId="Windows Live" clId="Web-{5D1399DA-6239-AB8A-02A9-F0A448F8B062}" dt="2025-08-23T16:33:07.043" v="41"/>
          <ac:spMkLst>
            <pc:docMk/>
            <pc:sldMk cId="2821323414" sldId="267"/>
            <ac:spMk id="15" creationId="{A8D57A06-A426-446D-B02C-A2DC6B62E45E}"/>
          </ac:spMkLst>
        </pc:spChg>
        <pc:picChg chg="add mod">
          <ac:chgData name="Vamsi Chimata" userId="80beea33a5c3c810" providerId="Windows Live" clId="Web-{5D1399DA-6239-AB8A-02A9-F0A448F8B062}" dt="2025-08-23T16:33:07.043" v="41"/>
          <ac:picMkLst>
            <pc:docMk/>
            <pc:sldMk cId="2821323414" sldId="267"/>
            <ac:picMk id="4" creationId="{AED164D7-E2B2-0A2A-79C8-C97321E2A80A}"/>
          </ac:picMkLst>
        </pc:picChg>
      </pc:sldChg>
      <pc:sldChg chg="addSp delSp modSp del mod setBg">
        <pc:chgData name="Vamsi Chimata" userId="80beea33a5c3c810" providerId="Windows Live" clId="Web-{5D1399DA-6239-AB8A-02A9-F0A448F8B062}" dt="2025-08-23T16:32:30.511" v="37"/>
        <pc:sldMkLst>
          <pc:docMk/>
          <pc:sldMk cId="3044692048" sldId="267"/>
        </pc:sldMkLst>
      </pc:sldChg>
      <pc:sldChg chg="addSp delSp modSp new del">
        <pc:chgData name="Vamsi Chimata" userId="80beea33a5c3c810" providerId="Windows Live" clId="Web-{5D1399DA-6239-AB8A-02A9-F0A448F8B062}" dt="2025-08-23T16:08:44.760" v="28"/>
        <pc:sldMkLst>
          <pc:docMk/>
          <pc:sldMk cId="1537596982" sldId="268"/>
        </pc:sldMkLst>
      </pc:sldChg>
      <pc:sldChg chg="addSp modSp new mod ord setBg">
        <pc:chgData name="Vamsi Chimata" userId="80beea33a5c3c810" providerId="Windows Live" clId="Web-{5D1399DA-6239-AB8A-02A9-F0A448F8B062}" dt="2025-08-23T16:38:45.472" v="63"/>
        <pc:sldMkLst>
          <pc:docMk/>
          <pc:sldMk cId="4106440038" sldId="268"/>
        </pc:sldMkLst>
        <pc:spChg chg="add">
          <ac:chgData name="Vamsi Chimata" userId="80beea33a5c3c810" providerId="Windows Live" clId="Web-{5D1399DA-6239-AB8A-02A9-F0A448F8B062}" dt="2025-08-23T16:34:41.530" v="45"/>
          <ac:spMkLst>
            <pc:docMk/>
            <pc:sldMk cId="4106440038" sldId="268"/>
            <ac:spMk id="7" creationId="{AB8C311F-7253-4AED-9701-7FC0708C41C7}"/>
          </ac:spMkLst>
        </pc:spChg>
        <pc:spChg chg="add">
          <ac:chgData name="Vamsi Chimata" userId="80beea33a5c3c810" providerId="Windows Live" clId="Web-{5D1399DA-6239-AB8A-02A9-F0A448F8B062}" dt="2025-08-23T16:34:41.530" v="45"/>
          <ac:spMkLst>
            <pc:docMk/>
            <pc:sldMk cId="4106440038" sldId="268"/>
            <ac:spMk id="9" creationId="{E2384209-CB15-4CDF-9D31-C44FD9A3F20D}"/>
          </ac:spMkLst>
        </pc:spChg>
        <pc:spChg chg="add">
          <ac:chgData name="Vamsi Chimata" userId="80beea33a5c3c810" providerId="Windows Live" clId="Web-{5D1399DA-6239-AB8A-02A9-F0A448F8B062}" dt="2025-08-23T16:34:41.530" v="45"/>
          <ac:spMkLst>
            <pc:docMk/>
            <pc:sldMk cId="4106440038" sldId="268"/>
            <ac:spMk id="11" creationId="{2633B3B5-CC90-43F0-8714-D31D1F3F0209}"/>
          </ac:spMkLst>
        </pc:spChg>
        <pc:spChg chg="add">
          <ac:chgData name="Vamsi Chimata" userId="80beea33a5c3c810" providerId="Windows Live" clId="Web-{5D1399DA-6239-AB8A-02A9-F0A448F8B062}" dt="2025-08-23T16:34:41.530" v="45"/>
          <ac:spMkLst>
            <pc:docMk/>
            <pc:sldMk cId="4106440038" sldId="268"/>
            <ac:spMk id="13" creationId="{A8D57A06-A426-446D-B02C-A2DC6B62E45E}"/>
          </ac:spMkLst>
        </pc:spChg>
        <pc:picChg chg="add mod">
          <ac:chgData name="Vamsi Chimata" userId="80beea33a5c3c810" providerId="Windows Live" clId="Web-{5D1399DA-6239-AB8A-02A9-F0A448F8B062}" dt="2025-08-23T16:34:41.530" v="45"/>
          <ac:picMkLst>
            <pc:docMk/>
            <pc:sldMk cId="4106440038" sldId="268"/>
            <ac:picMk id="2" creationId="{7D38C92C-6A90-7001-CB7E-695604E4822E}"/>
          </ac:picMkLst>
        </pc:picChg>
      </pc:sldChg>
      <pc:sldChg chg="modSp add del replId">
        <pc:chgData name="Vamsi Chimata" userId="80beea33a5c3c810" providerId="Windows Live" clId="Web-{5D1399DA-6239-AB8A-02A9-F0A448F8B062}" dt="2025-08-23T16:35:46.406" v="49"/>
        <pc:sldMkLst>
          <pc:docMk/>
          <pc:sldMk cId="487204217" sldId="269"/>
        </pc:sldMkLst>
      </pc:sldChg>
      <pc:sldChg chg="addSp modSp new mod setBg">
        <pc:chgData name="Vamsi Chimata" userId="80beea33a5c3c810" providerId="Windows Live" clId="Web-{5D1399DA-6239-AB8A-02A9-F0A448F8B062}" dt="2025-08-23T16:36:06.547" v="52"/>
        <pc:sldMkLst>
          <pc:docMk/>
          <pc:sldMk cId="3490073793" sldId="269"/>
        </pc:sldMkLst>
        <pc:spChg chg="add">
          <ac:chgData name="Vamsi Chimata" userId="80beea33a5c3c810" providerId="Windows Live" clId="Web-{5D1399DA-6239-AB8A-02A9-F0A448F8B062}" dt="2025-08-23T16:36:06.547" v="52"/>
          <ac:spMkLst>
            <pc:docMk/>
            <pc:sldMk cId="3490073793" sldId="269"/>
            <ac:spMk id="7" creationId="{AB8C311F-7253-4AED-9701-7FC0708C41C7}"/>
          </ac:spMkLst>
        </pc:spChg>
        <pc:spChg chg="add">
          <ac:chgData name="Vamsi Chimata" userId="80beea33a5c3c810" providerId="Windows Live" clId="Web-{5D1399DA-6239-AB8A-02A9-F0A448F8B062}" dt="2025-08-23T16:36:06.547" v="52"/>
          <ac:spMkLst>
            <pc:docMk/>
            <pc:sldMk cId="3490073793" sldId="269"/>
            <ac:spMk id="9" creationId="{E2384209-CB15-4CDF-9D31-C44FD9A3F20D}"/>
          </ac:spMkLst>
        </pc:spChg>
        <pc:spChg chg="add">
          <ac:chgData name="Vamsi Chimata" userId="80beea33a5c3c810" providerId="Windows Live" clId="Web-{5D1399DA-6239-AB8A-02A9-F0A448F8B062}" dt="2025-08-23T16:36:06.547" v="52"/>
          <ac:spMkLst>
            <pc:docMk/>
            <pc:sldMk cId="3490073793" sldId="269"/>
            <ac:spMk id="11" creationId="{2633B3B5-CC90-43F0-8714-D31D1F3F0209}"/>
          </ac:spMkLst>
        </pc:spChg>
        <pc:spChg chg="add">
          <ac:chgData name="Vamsi Chimata" userId="80beea33a5c3c810" providerId="Windows Live" clId="Web-{5D1399DA-6239-AB8A-02A9-F0A448F8B062}" dt="2025-08-23T16:36:06.547" v="52"/>
          <ac:spMkLst>
            <pc:docMk/>
            <pc:sldMk cId="3490073793" sldId="269"/>
            <ac:spMk id="13" creationId="{A8D57A06-A426-446D-B02C-A2DC6B62E45E}"/>
          </ac:spMkLst>
        </pc:spChg>
        <pc:picChg chg="add mod">
          <ac:chgData name="Vamsi Chimata" userId="80beea33a5c3c810" providerId="Windows Live" clId="Web-{5D1399DA-6239-AB8A-02A9-F0A448F8B062}" dt="2025-08-23T16:36:06.547" v="52"/>
          <ac:picMkLst>
            <pc:docMk/>
            <pc:sldMk cId="3490073793" sldId="269"/>
            <ac:picMk id="2" creationId="{B8947481-87B7-6728-713C-3DD616D8D134}"/>
          </ac:picMkLst>
        </pc:picChg>
      </pc:sldChg>
      <pc:sldChg chg="addSp delSp modSp new mod setBg">
        <pc:chgData name="Vamsi Chimata" userId="80beea33a5c3c810" providerId="Windows Live" clId="Web-{5D1399DA-6239-AB8A-02A9-F0A448F8B062}" dt="2025-08-23T16:37:13.345" v="61"/>
        <pc:sldMkLst>
          <pc:docMk/>
          <pc:sldMk cId="1734334758" sldId="270"/>
        </pc:sldMkLst>
        <pc:spChg chg="add">
          <ac:chgData name="Vamsi Chimata" userId="80beea33a5c3c810" providerId="Windows Live" clId="Web-{5D1399DA-6239-AB8A-02A9-F0A448F8B062}" dt="2025-08-23T16:37:13.345" v="61"/>
          <ac:spMkLst>
            <pc:docMk/>
            <pc:sldMk cId="1734334758" sldId="270"/>
            <ac:spMk id="39" creationId="{AB8C311F-7253-4AED-9701-7FC0708C41C7}"/>
          </ac:spMkLst>
        </pc:spChg>
        <pc:spChg chg="add">
          <ac:chgData name="Vamsi Chimata" userId="80beea33a5c3c810" providerId="Windows Live" clId="Web-{5D1399DA-6239-AB8A-02A9-F0A448F8B062}" dt="2025-08-23T16:37:13.345" v="61"/>
          <ac:spMkLst>
            <pc:docMk/>
            <pc:sldMk cId="1734334758" sldId="270"/>
            <ac:spMk id="40" creationId="{E2384209-CB15-4CDF-9D31-C44FD9A3F20D}"/>
          </ac:spMkLst>
        </pc:spChg>
        <pc:spChg chg="add">
          <ac:chgData name="Vamsi Chimata" userId="80beea33a5c3c810" providerId="Windows Live" clId="Web-{5D1399DA-6239-AB8A-02A9-F0A448F8B062}" dt="2025-08-23T16:37:13.345" v="61"/>
          <ac:spMkLst>
            <pc:docMk/>
            <pc:sldMk cId="1734334758" sldId="270"/>
            <ac:spMk id="41" creationId="{2633B3B5-CC90-43F0-8714-D31D1F3F0209}"/>
          </ac:spMkLst>
        </pc:spChg>
        <pc:spChg chg="add">
          <ac:chgData name="Vamsi Chimata" userId="80beea33a5c3c810" providerId="Windows Live" clId="Web-{5D1399DA-6239-AB8A-02A9-F0A448F8B062}" dt="2025-08-23T16:37:13.345" v="61"/>
          <ac:spMkLst>
            <pc:docMk/>
            <pc:sldMk cId="1734334758" sldId="270"/>
            <ac:spMk id="42" creationId="{A8D57A06-A426-446D-B02C-A2DC6B62E45E}"/>
          </ac:spMkLst>
        </pc:spChg>
        <pc:picChg chg="add mod">
          <ac:chgData name="Vamsi Chimata" userId="80beea33a5c3c810" providerId="Windows Live" clId="Web-{5D1399DA-6239-AB8A-02A9-F0A448F8B062}" dt="2025-08-23T16:37:13.345" v="61"/>
          <ac:picMkLst>
            <pc:docMk/>
            <pc:sldMk cId="1734334758" sldId="270"/>
            <ac:picMk id="2" creationId="{8E384CC2-F7B8-9691-1D5E-B9B18C7FF929}"/>
          </ac:picMkLst>
        </pc:picChg>
      </pc:sldChg>
      <pc:sldChg chg="addSp modSp new mod setBg">
        <pc:chgData name="Vamsi Chimata" userId="80beea33a5c3c810" providerId="Windows Live" clId="Web-{5D1399DA-6239-AB8A-02A9-F0A448F8B062}" dt="2025-08-23T16:39:18.395" v="66"/>
        <pc:sldMkLst>
          <pc:docMk/>
          <pc:sldMk cId="3454748940" sldId="271"/>
        </pc:sldMkLst>
        <pc:spChg chg="add">
          <ac:chgData name="Vamsi Chimata" userId="80beea33a5c3c810" providerId="Windows Live" clId="Web-{5D1399DA-6239-AB8A-02A9-F0A448F8B062}" dt="2025-08-23T16:39:18.395" v="66"/>
          <ac:spMkLst>
            <pc:docMk/>
            <pc:sldMk cId="3454748940" sldId="271"/>
            <ac:spMk id="7" creationId="{AB8C311F-7253-4AED-9701-7FC0708C41C7}"/>
          </ac:spMkLst>
        </pc:spChg>
        <pc:spChg chg="add">
          <ac:chgData name="Vamsi Chimata" userId="80beea33a5c3c810" providerId="Windows Live" clId="Web-{5D1399DA-6239-AB8A-02A9-F0A448F8B062}" dt="2025-08-23T16:39:18.395" v="66"/>
          <ac:spMkLst>
            <pc:docMk/>
            <pc:sldMk cId="3454748940" sldId="271"/>
            <ac:spMk id="9" creationId="{E2384209-CB15-4CDF-9D31-C44FD9A3F20D}"/>
          </ac:spMkLst>
        </pc:spChg>
        <pc:spChg chg="add">
          <ac:chgData name="Vamsi Chimata" userId="80beea33a5c3c810" providerId="Windows Live" clId="Web-{5D1399DA-6239-AB8A-02A9-F0A448F8B062}" dt="2025-08-23T16:39:18.395" v="66"/>
          <ac:spMkLst>
            <pc:docMk/>
            <pc:sldMk cId="3454748940" sldId="271"/>
            <ac:spMk id="11" creationId="{2633B3B5-CC90-43F0-8714-D31D1F3F0209}"/>
          </ac:spMkLst>
        </pc:spChg>
        <pc:spChg chg="add">
          <ac:chgData name="Vamsi Chimata" userId="80beea33a5c3c810" providerId="Windows Live" clId="Web-{5D1399DA-6239-AB8A-02A9-F0A448F8B062}" dt="2025-08-23T16:39:18.395" v="66"/>
          <ac:spMkLst>
            <pc:docMk/>
            <pc:sldMk cId="3454748940" sldId="271"/>
            <ac:spMk id="13" creationId="{A8D57A06-A426-446D-B02C-A2DC6B62E45E}"/>
          </ac:spMkLst>
        </pc:spChg>
        <pc:picChg chg="add mod">
          <ac:chgData name="Vamsi Chimata" userId="80beea33a5c3c810" providerId="Windows Live" clId="Web-{5D1399DA-6239-AB8A-02A9-F0A448F8B062}" dt="2025-08-23T16:39:18.395" v="66"/>
          <ac:picMkLst>
            <pc:docMk/>
            <pc:sldMk cId="3454748940" sldId="271"/>
            <ac:picMk id="2" creationId="{93604D3A-02B7-9881-D424-B39D27470ED4}"/>
          </ac:picMkLst>
        </pc:picChg>
      </pc:sldChg>
      <pc:sldChg chg="addSp modSp new mod setBg">
        <pc:chgData name="Vamsi Chimata" userId="80beea33a5c3c810" providerId="Windows Live" clId="Web-{5D1399DA-6239-AB8A-02A9-F0A448F8B062}" dt="2025-08-23T16:40:05.067" v="69"/>
        <pc:sldMkLst>
          <pc:docMk/>
          <pc:sldMk cId="1739531165" sldId="272"/>
        </pc:sldMkLst>
        <pc:spChg chg="add">
          <ac:chgData name="Vamsi Chimata" userId="80beea33a5c3c810" providerId="Windows Live" clId="Web-{5D1399DA-6239-AB8A-02A9-F0A448F8B062}" dt="2025-08-23T16:40:05.067" v="69"/>
          <ac:spMkLst>
            <pc:docMk/>
            <pc:sldMk cId="1739531165" sldId="272"/>
            <ac:spMk id="7" creationId="{AB8C311F-7253-4AED-9701-7FC0708C41C7}"/>
          </ac:spMkLst>
        </pc:spChg>
        <pc:spChg chg="add">
          <ac:chgData name="Vamsi Chimata" userId="80beea33a5c3c810" providerId="Windows Live" clId="Web-{5D1399DA-6239-AB8A-02A9-F0A448F8B062}" dt="2025-08-23T16:40:05.067" v="69"/>
          <ac:spMkLst>
            <pc:docMk/>
            <pc:sldMk cId="1739531165" sldId="272"/>
            <ac:spMk id="9" creationId="{E2384209-CB15-4CDF-9D31-C44FD9A3F20D}"/>
          </ac:spMkLst>
        </pc:spChg>
        <pc:spChg chg="add">
          <ac:chgData name="Vamsi Chimata" userId="80beea33a5c3c810" providerId="Windows Live" clId="Web-{5D1399DA-6239-AB8A-02A9-F0A448F8B062}" dt="2025-08-23T16:40:05.067" v="69"/>
          <ac:spMkLst>
            <pc:docMk/>
            <pc:sldMk cId="1739531165" sldId="272"/>
            <ac:spMk id="11" creationId="{2633B3B5-CC90-43F0-8714-D31D1F3F0209}"/>
          </ac:spMkLst>
        </pc:spChg>
        <pc:spChg chg="add">
          <ac:chgData name="Vamsi Chimata" userId="80beea33a5c3c810" providerId="Windows Live" clId="Web-{5D1399DA-6239-AB8A-02A9-F0A448F8B062}" dt="2025-08-23T16:40:05.067" v="69"/>
          <ac:spMkLst>
            <pc:docMk/>
            <pc:sldMk cId="1739531165" sldId="272"/>
            <ac:spMk id="13" creationId="{A8D57A06-A426-446D-B02C-A2DC6B62E45E}"/>
          </ac:spMkLst>
        </pc:spChg>
        <pc:picChg chg="add mod">
          <ac:chgData name="Vamsi Chimata" userId="80beea33a5c3c810" providerId="Windows Live" clId="Web-{5D1399DA-6239-AB8A-02A9-F0A448F8B062}" dt="2025-08-23T16:40:05.067" v="69"/>
          <ac:picMkLst>
            <pc:docMk/>
            <pc:sldMk cId="1739531165" sldId="272"/>
            <ac:picMk id="2" creationId="{1C6D5392-06F7-0DBD-1FD0-888E830A9A56}"/>
          </ac:picMkLst>
        </pc:picChg>
      </pc:sldChg>
      <pc:sldChg chg="addSp modSp new mod setBg">
        <pc:chgData name="Vamsi Chimata" userId="80beea33a5c3c810" providerId="Windows Live" clId="Web-{5D1399DA-6239-AB8A-02A9-F0A448F8B062}" dt="2025-08-23T16:40:25.208" v="72"/>
        <pc:sldMkLst>
          <pc:docMk/>
          <pc:sldMk cId="2582352259" sldId="273"/>
        </pc:sldMkLst>
        <pc:spChg chg="add">
          <ac:chgData name="Vamsi Chimata" userId="80beea33a5c3c810" providerId="Windows Live" clId="Web-{5D1399DA-6239-AB8A-02A9-F0A448F8B062}" dt="2025-08-23T16:40:25.208" v="72"/>
          <ac:spMkLst>
            <pc:docMk/>
            <pc:sldMk cId="2582352259" sldId="273"/>
            <ac:spMk id="7" creationId="{AB8C311F-7253-4AED-9701-7FC0708C41C7}"/>
          </ac:spMkLst>
        </pc:spChg>
        <pc:spChg chg="add">
          <ac:chgData name="Vamsi Chimata" userId="80beea33a5c3c810" providerId="Windows Live" clId="Web-{5D1399DA-6239-AB8A-02A9-F0A448F8B062}" dt="2025-08-23T16:40:25.208" v="72"/>
          <ac:spMkLst>
            <pc:docMk/>
            <pc:sldMk cId="2582352259" sldId="273"/>
            <ac:spMk id="9" creationId="{E2384209-CB15-4CDF-9D31-C44FD9A3F20D}"/>
          </ac:spMkLst>
        </pc:spChg>
        <pc:spChg chg="add">
          <ac:chgData name="Vamsi Chimata" userId="80beea33a5c3c810" providerId="Windows Live" clId="Web-{5D1399DA-6239-AB8A-02A9-F0A448F8B062}" dt="2025-08-23T16:40:25.208" v="72"/>
          <ac:spMkLst>
            <pc:docMk/>
            <pc:sldMk cId="2582352259" sldId="273"/>
            <ac:spMk id="11" creationId="{2633B3B5-CC90-43F0-8714-D31D1F3F0209}"/>
          </ac:spMkLst>
        </pc:spChg>
        <pc:spChg chg="add">
          <ac:chgData name="Vamsi Chimata" userId="80beea33a5c3c810" providerId="Windows Live" clId="Web-{5D1399DA-6239-AB8A-02A9-F0A448F8B062}" dt="2025-08-23T16:40:25.208" v="72"/>
          <ac:spMkLst>
            <pc:docMk/>
            <pc:sldMk cId="2582352259" sldId="273"/>
            <ac:spMk id="13" creationId="{A8D57A06-A426-446D-B02C-A2DC6B62E45E}"/>
          </ac:spMkLst>
        </pc:spChg>
        <pc:picChg chg="add mod">
          <ac:chgData name="Vamsi Chimata" userId="80beea33a5c3c810" providerId="Windows Live" clId="Web-{5D1399DA-6239-AB8A-02A9-F0A448F8B062}" dt="2025-08-23T16:40:25.208" v="72"/>
          <ac:picMkLst>
            <pc:docMk/>
            <pc:sldMk cId="2582352259" sldId="273"/>
            <ac:picMk id="2" creationId="{4C3747B1-D901-7708-F6E4-8893701D6AA7}"/>
          </ac:picMkLst>
        </pc:picChg>
      </pc:sldChg>
      <pc:sldChg chg="addSp delSp modSp new mod ord setBg modClrScheme chgLayout">
        <pc:chgData name="Vamsi Chimata" userId="80beea33a5c3c810" providerId="Windows Live" clId="Web-{5D1399DA-6239-AB8A-02A9-F0A448F8B062}" dt="2025-08-23T16:49:50.533" v="126"/>
        <pc:sldMkLst>
          <pc:docMk/>
          <pc:sldMk cId="1926692259" sldId="274"/>
        </pc:sldMkLst>
        <pc:spChg chg="add">
          <ac:chgData name="Vamsi Chimata" userId="80beea33a5c3c810" providerId="Windows Live" clId="Web-{5D1399DA-6239-AB8A-02A9-F0A448F8B062}" dt="2025-08-23T16:43:01.695" v="76"/>
          <ac:spMkLst>
            <pc:docMk/>
            <pc:sldMk cId="1926692259" sldId="274"/>
            <ac:spMk id="9" creationId="{AB8C311F-7253-4AED-9701-7FC0708C41C7}"/>
          </ac:spMkLst>
        </pc:spChg>
        <pc:spChg chg="add">
          <ac:chgData name="Vamsi Chimata" userId="80beea33a5c3c810" providerId="Windows Live" clId="Web-{5D1399DA-6239-AB8A-02A9-F0A448F8B062}" dt="2025-08-23T16:43:01.695" v="76"/>
          <ac:spMkLst>
            <pc:docMk/>
            <pc:sldMk cId="1926692259" sldId="274"/>
            <ac:spMk id="11" creationId="{E2384209-CB15-4CDF-9D31-C44FD9A3F20D}"/>
          </ac:spMkLst>
        </pc:spChg>
        <pc:spChg chg="add">
          <ac:chgData name="Vamsi Chimata" userId="80beea33a5c3c810" providerId="Windows Live" clId="Web-{5D1399DA-6239-AB8A-02A9-F0A448F8B062}" dt="2025-08-23T16:43:01.695" v="76"/>
          <ac:spMkLst>
            <pc:docMk/>
            <pc:sldMk cId="1926692259" sldId="274"/>
            <ac:spMk id="13" creationId="{2633B3B5-CC90-43F0-8714-D31D1F3F0209}"/>
          </ac:spMkLst>
        </pc:spChg>
        <pc:spChg chg="add">
          <ac:chgData name="Vamsi Chimata" userId="80beea33a5c3c810" providerId="Windows Live" clId="Web-{5D1399DA-6239-AB8A-02A9-F0A448F8B062}" dt="2025-08-23T16:43:01.695" v="76"/>
          <ac:spMkLst>
            <pc:docMk/>
            <pc:sldMk cId="1926692259" sldId="274"/>
            <ac:spMk id="15" creationId="{A8D57A06-A426-446D-B02C-A2DC6B62E45E}"/>
          </ac:spMkLst>
        </pc:spChg>
        <pc:picChg chg="add mod">
          <ac:chgData name="Vamsi Chimata" userId="80beea33a5c3c810" providerId="Windows Live" clId="Web-{5D1399DA-6239-AB8A-02A9-F0A448F8B062}" dt="2025-08-23T16:43:01.695" v="76"/>
          <ac:picMkLst>
            <pc:docMk/>
            <pc:sldMk cId="1926692259" sldId="274"/>
            <ac:picMk id="4" creationId="{9CCA8ED0-CE0F-65CE-BC32-9E08F77A863A}"/>
          </ac:picMkLst>
        </pc:picChg>
      </pc:sldChg>
      <pc:sldChg chg="addSp modSp new mod modClrScheme chgLayout">
        <pc:chgData name="Vamsi Chimata" userId="80beea33a5c3c810" providerId="Windows Live" clId="Web-{5D1399DA-6239-AB8A-02A9-F0A448F8B062}" dt="2025-08-23T16:50:10.393" v="136" actId="20577"/>
        <pc:sldMkLst>
          <pc:docMk/>
          <pc:sldMk cId="347622596" sldId="275"/>
        </pc:sldMkLst>
        <pc:spChg chg="add mod">
          <ac:chgData name="Vamsi Chimata" userId="80beea33a5c3c810" providerId="Windows Live" clId="Web-{5D1399DA-6239-AB8A-02A9-F0A448F8B062}" dt="2025-08-23T16:50:10.393" v="136" actId="20577"/>
          <ac:spMkLst>
            <pc:docMk/>
            <pc:sldMk cId="347622596" sldId="275"/>
            <ac:spMk id="2" creationId="{508F464B-1E9B-E87D-08A1-A82FDA91F183}"/>
          </ac:spMkLst>
        </pc:spChg>
      </pc:sldChg>
      <pc:sldChg chg="delSp modSp new mod modClrScheme chgLayout">
        <pc:chgData name="Vamsi Chimata" userId="80beea33a5c3c810" providerId="Windows Live" clId="Web-{5D1399DA-6239-AB8A-02A9-F0A448F8B062}" dt="2025-08-23T16:49:37.658" v="125" actId="1076"/>
        <pc:sldMkLst>
          <pc:docMk/>
          <pc:sldMk cId="3652992923" sldId="276"/>
        </pc:sldMkLst>
        <pc:spChg chg="mod ord">
          <ac:chgData name="Vamsi Chimata" userId="80beea33a5c3c810" providerId="Windows Live" clId="Web-{5D1399DA-6239-AB8A-02A9-F0A448F8B062}" dt="2025-08-23T16:49:37.658" v="125" actId="1076"/>
          <ac:spMkLst>
            <pc:docMk/>
            <pc:sldMk cId="3652992923" sldId="276"/>
            <ac:spMk id="2" creationId="{BCE1410F-90D2-1BFA-65D6-DD550CCA9547}"/>
          </ac:spMkLst>
        </pc:spChg>
      </pc:sldChg>
    </pc:docChg>
  </pc:docChgLst>
  <pc:docChgLst>
    <pc:chgData name="Vamsi Chimata" userId="80beea33a5c3c810" providerId="Windows Live" clId="Web-{D1D8038D-1C01-264B-9C93-450E7E343271}"/>
    <pc:docChg chg="modSld">
      <pc:chgData name="Vamsi Chimata" userId="80beea33a5c3c810" providerId="Windows Live" clId="Web-{D1D8038D-1C01-264B-9C93-450E7E343271}" dt="2025-08-31T15:07:07.126" v="41" actId="20577"/>
      <pc:docMkLst>
        <pc:docMk/>
      </pc:docMkLst>
      <pc:sldChg chg="modSp">
        <pc:chgData name="Vamsi Chimata" userId="80beea33a5c3c810" providerId="Windows Live" clId="Web-{D1D8038D-1C01-264B-9C93-450E7E343271}" dt="2025-08-31T15:07:07.126" v="41" actId="20577"/>
        <pc:sldMkLst>
          <pc:docMk/>
          <pc:sldMk cId="3465906528" sldId="258"/>
        </pc:sldMkLst>
        <pc:spChg chg="mod">
          <ac:chgData name="Vamsi Chimata" userId="80beea33a5c3c810" providerId="Windows Live" clId="Web-{D1D8038D-1C01-264B-9C93-450E7E343271}" dt="2025-08-31T15:07:07.126" v="41" actId="20577"/>
          <ac:spMkLst>
            <pc:docMk/>
            <pc:sldMk cId="3465906528" sldId="258"/>
            <ac:spMk id="2" creationId="{87F89A29-D1BE-7A36-268F-3AF2464BFACA}"/>
          </ac:spMkLst>
        </pc:spChg>
      </pc:sldChg>
      <pc:sldChg chg="modSp">
        <pc:chgData name="Vamsi Chimata" userId="80beea33a5c3c810" providerId="Windows Live" clId="Web-{D1D8038D-1C01-264B-9C93-450E7E343271}" dt="2025-08-31T15:05:37.998" v="33" actId="20577"/>
        <pc:sldMkLst>
          <pc:docMk/>
          <pc:sldMk cId="3031529801" sldId="261"/>
        </pc:sldMkLst>
        <pc:spChg chg="mod">
          <ac:chgData name="Vamsi Chimata" userId="80beea33a5c3c810" providerId="Windows Live" clId="Web-{D1D8038D-1C01-264B-9C93-450E7E343271}" dt="2025-08-31T15:05:37.998" v="33" actId="20577"/>
          <ac:spMkLst>
            <pc:docMk/>
            <pc:sldMk cId="3031529801" sldId="261"/>
            <ac:spMk id="2" creationId="{496F3D3E-921C-29BD-951E-A1F0B1EAC35F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387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054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4456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9138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152452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0920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31723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031255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463889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18414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89582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46CE7D5-CF57-46EF-B807-FDD0502418D4}" type="datetimeFigureOut">
              <a:rPr lang="en-US" smtClean="0"/>
              <a:t>10/13/2025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EA680-D336-4FF7-8B7A-9848BB0A1C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095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jpe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A5FCB35-6F7C-E964-CE10-EB5DBD116EB4}"/>
              </a:ext>
            </a:extLst>
          </p:cNvPr>
          <p:cNvSpPr txBox="1"/>
          <p:nvPr/>
        </p:nvSpPr>
        <p:spPr>
          <a:xfrm>
            <a:off x="450574" y="780222"/>
            <a:ext cx="11290852" cy="4513287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pPr lvl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Project Title 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IN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IN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CSphere – A </a:t>
            </a:r>
            <a:r>
              <a:rPr lang="en-IN" sz="2800" dirty="0">
                <a:solidFill>
                  <a:srgbClr val="3D3D3D"/>
                </a:solidFill>
                <a:latin typeface="Segoe UI"/>
                <a:cs typeface="Segoe UI"/>
              </a:rPr>
              <a:t>College Club Management </a:t>
            </a:r>
            <a:r>
              <a:rPr lang="en-IN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System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endParaRPr lang="en-US" altLang="en-US" sz="2800" b="1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Project Guide : </a:t>
            </a:r>
          </a:p>
          <a:p>
            <a:pPr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2800" dirty="0">
                <a:solidFill>
                  <a:schemeClr val="tx1">
                    <a:lumMod val="85000"/>
                    <a:lumOff val="15000"/>
                  </a:schemeClr>
                </a:solidFill>
                <a:latin typeface="Segoe UI"/>
                <a:cs typeface="Segoe UI"/>
              </a:rPr>
              <a:t> </a:t>
            </a:r>
            <a:r>
              <a:rPr lang="en-US" altLang="en-US" sz="28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K. Nageswara Rao sir</a:t>
            </a:r>
          </a:p>
        </p:txBody>
      </p:sp>
    </p:spTree>
    <p:extLst>
      <p:ext uri="{BB962C8B-B14F-4D97-AF65-F5344CB8AC3E}">
        <p14:creationId xmlns:p14="http://schemas.microsoft.com/office/powerpoint/2010/main" val="34892471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E1410F-90D2-1BFA-65D6-DD550CCA95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708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User Routes Screenshots</a:t>
            </a:r>
            <a:b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→</a:t>
            </a:r>
          </a:p>
        </p:txBody>
      </p:sp>
    </p:spTree>
    <p:extLst>
      <p:ext uri="{BB962C8B-B14F-4D97-AF65-F5344CB8AC3E}">
        <p14:creationId xmlns:p14="http://schemas.microsoft.com/office/powerpoint/2010/main" val="36529929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hat&#10;&#10;AI-generated content may be incorrect.">
            <a:extLst>
              <a:ext uri="{FF2B5EF4-FFF2-40B4-BE49-F238E27FC236}">
                <a16:creationId xmlns:a16="http://schemas.microsoft.com/office/drawing/2014/main" id="{AED164D7-E2B2-0A2A-79C8-C97321E2A80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230" b="-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1323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7D38C92C-6A90-7001-CB7E-695604E4822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80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64400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hat&#10;&#10;AI-generated content may be incorrect.">
            <a:extLst>
              <a:ext uri="{FF2B5EF4-FFF2-40B4-BE49-F238E27FC236}">
                <a16:creationId xmlns:a16="http://schemas.microsoft.com/office/drawing/2014/main" id="{B8947481-87B7-6728-713C-3DD616D8D13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179" r="1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007379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9" name="Rectangle 3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8E384CC2-F7B8-9691-1D5E-B9B18C7FF92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180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33475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F464B-1E9B-E87D-08A1-A82FDA91F1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6555" y="2770888"/>
            <a:ext cx="10515600" cy="1325563"/>
          </a:xfrm>
        </p:spPr>
        <p:txBody>
          <a:bodyPr/>
          <a:lstStyle/>
          <a:p>
            <a:pPr algn="ctr"/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Super Admin Routes Screenshots</a:t>
            </a:r>
            <a:b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</a:br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</a:rPr>
              <a:t>→ </a:t>
            </a:r>
          </a:p>
        </p:txBody>
      </p:sp>
    </p:spTree>
    <p:extLst>
      <p:ext uri="{BB962C8B-B14F-4D97-AF65-F5344CB8AC3E}">
        <p14:creationId xmlns:p14="http://schemas.microsoft.com/office/powerpoint/2010/main" val="34762259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93604D3A-02B7-9881-D424-B39D27470E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385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4894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website&#10;&#10;AI-generated content may be incorrect.">
            <a:extLst>
              <a:ext uri="{FF2B5EF4-FFF2-40B4-BE49-F238E27FC236}">
                <a16:creationId xmlns:a16="http://schemas.microsoft.com/office/drawing/2014/main" id="{1C6D5392-06F7-0DBD-1FD0-888E830A9A5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953116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7" name="Rectangle 6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Picture 1" descr="A screenshot of a computer&#10;&#10;AI-generated content may be incorrect.">
            <a:extLst>
              <a:ext uri="{FF2B5EF4-FFF2-40B4-BE49-F238E27FC236}">
                <a16:creationId xmlns:a16="http://schemas.microsoft.com/office/drawing/2014/main" id="{4C3747B1-D901-7708-F6E4-8893701D6AA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56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82352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31543-DC79-BC5D-54CF-C87AC2A0F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F</a:t>
            </a:r>
            <a:r>
              <a:rPr lang="en-IN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uture Scope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FF55FD-E6F5-012B-0087-21C5BBCD50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70212"/>
            <a:ext cx="10515600" cy="5022663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Mobile App: </a:t>
            </a:r>
            <a:r>
              <a:rPr lang="en-US" sz="2400" dirty="0">
                <a:solidFill>
                  <a:srgbClr val="3D3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Launching Android and iOS apps for better accessibility and real-time engagement.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AI Powered Recommendations: </a:t>
            </a:r>
            <a:r>
              <a:rPr lang="en-US" sz="2400" dirty="0">
                <a:solidFill>
                  <a:srgbClr val="3D3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Suggesting clubs and events to students based on their interests and past activities.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Cross-Club Collaborations: </a:t>
            </a:r>
            <a:r>
              <a:rPr lang="en-US" sz="2400" dirty="0">
                <a:solidFill>
                  <a:srgbClr val="3D3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Facilitating joint events and shared resources between multiple clubs. </a:t>
            </a:r>
          </a:p>
          <a:p>
            <a:pPr>
              <a:lnSpc>
                <a:spcPct val="150000"/>
              </a:lnSpc>
            </a:pPr>
            <a:r>
              <a:rPr lang="en-IN" sz="24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Calendar &amp; Reminder System: </a:t>
            </a:r>
            <a:r>
              <a:rPr lang="en-US" sz="2400" dirty="0">
                <a:solidFill>
                  <a:srgbClr val="3D3D3D"/>
                </a:solidFill>
                <a:latin typeface="Segoe UI" panose="020B0502040204020203" pitchFamily="34" charset="0"/>
                <a:cs typeface="Segoe UI" panose="020B0502040204020203" pitchFamily="34" charset="0"/>
              </a:rPr>
              <a:t>Integrating with personal calendars (Google/Outlook) for event reminders. </a:t>
            </a:r>
            <a:endParaRPr lang="en-IN" sz="2400" dirty="0">
              <a:solidFill>
                <a:srgbClr val="3D3D3D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0749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1">
            <a:extLst>
              <a:ext uri="{FF2B5EF4-FFF2-40B4-BE49-F238E27FC236}">
                <a16:creationId xmlns:a16="http://schemas.microsoft.com/office/drawing/2014/main" id="{D13977FC-5B16-9452-4A7C-AA0C4CCA419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138031" y="770355"/>
            <a:ext cx="9915939" cy="53172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Batch Members : </a:t>
            </a:r>
          </a:p>
          <a:p>
            <a:pPr lvl="0"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kumimoji="0" lang="en-US" altLang="en-US" u="none" strike="noStrike" cap="none" normalizeH="0" baseline="0" dirty="0">
                <a:ln>
                  <a:noFill/>
                </a:ln>
                <a:effectLst/>
                <a:latin typeface="Segoe UI"/>
                <a:cs typeface="Segoe UI"/>
              </a:rPr>
              <a:t>CH. NAGA VAMSI			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23608-</a:t>
            </a:r>
            <a:r>
              <a:rPr lang="en-US" alt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CM-008</a:t>
            </a: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G. MANIKANTA			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23608-</a:t>
            </a:r>
            <a:r>
              <a:rPr lang="en-US" alt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CM-069</a:t>
            </a: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B. VINAY KUMAR			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23608-</a:t>
            </a:r>
            <a:r>
              <a:rPr lang="en-US" alt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CM-004</a:t>
            </a:r>
            <a:endParaRPr lang="en-US" altLang="en-US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algn="l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SK. </a:t>
            </a:r>
            <a:r>
              <a:rPr lang="en-US" altLang="en-US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MINAMPALLI </a:t>
            </a:r>
            <a:r>
              <a:rPr lang="en-US" alt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JANI BASHA	</a:t>
            </a:r>
            <a:r>
              <a:rPr kumimoji="0" lang="en-US" altLang="en-US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23608-</a:t>
            </a:r>
            <a:r>
              <a:rPr lang="en-US" alt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CM-052</a:t>
            </a: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P. BHARATH				23608-CM-046</a:t>
            </a:r>
            <a:endParaRPr kumimoji="0" lang="en-US" altLang="en-US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l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</a:pPr>
            <a:endParaRPr kumimoji="0" lang="en-US" altLang="en-US" u="none" strike="noStrike" cap="none" normalizeH="0" baseline="0" dirty="0">
              <a:ln>
                <a:noFill/>
              </a:ln>
              <a:effectLst/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490893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B67D06-24A7-D7AD-4695-F32F1D0887A2}"/>
              </a:ext>
            </a:extLst>
          </p:cNvPr>
          <p:cNvSpPr txBox="1">
            <a:spLocks/>
          </p:cNvSpPr>
          <p:nvPr/>
        </p:nvSpPr>
        <p:spPr>
          <a:xfrm>
            <a:off x="838200" y="2628693"/>
            <a:ext cx="10515600" cy="1600614"/>
          </a:xfrm>
          <a:prstGeom prst="rect">
            <a:avLst/>
          </a:prstGeom>
        </p:spPr>
        <p:txBody>
          <a:bodyPr lIns="91440" tIns="45720" rIns="91440" bIns="45720" anchor="t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IN" dirty="0">
              <a:solidFill>
                <a:schemeClr val="accent2"/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  <a:p>
            <a:pPr algn="ctr"/>
            <a:r>
              <a:rPr lang="en-IN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THANK YOU</a:t>
            </a:r>
          </a:p>
        </p:txBody>
      </p:sp>
    </p:spTree>
    <p:extLst>
      <p:ext uri="{BB962C8B-B14F-4D97-AF65-F5344CB8AC3E}">
        <p14:creationId xmlns:p14="http://schemas.microsoft.com/office/powerpoint/2010/main" val="384693188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84BD7A-388F-1CAF-412D-D415F0D26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Abstract</a:t>
            </a:r>
            <a:endParaRPr lang="en-IN" sz="40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15FAD4-72D9-C371-C416-8BF62679F9E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20184"/>
            <a:ext cx="10515600" cy="4808088"/>
          </a:xfrm>
        </p:spPr>
        <p:txBody>
          <a:bodyPr vert="horz" lIns="91440" tIns="45720" rIns="91440" bIns="45720" rtlCol="0" anchor="t">
            <a:noAutofit/>
          </a:bodyPr>
          <a:lstStyle/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CSphere, a College Club Management System is a centralized web-based platform designed to streamline the management of college clubs. It addresses the inefficiencies of traditional systems that rely on fragmented tools like WhatsApp and Excel.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The application facilitates seamless communication, event scheduling, and member engagement through role-based access, notifications, and an intuitive dashboard.</a:t>
            </a:r>
          </a:p>
          <a:p>
            <a:pPr>
              <a:lnSpc>
                <a:spcPct val="10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 By integrating modern web technologies (MERN stack), CSphere empowers student communities to manage activities efficiently, enhances visibility of club initiatives, and lays the groundwork for a scalable campus-wide digital ecosystem.</a:t>
            </a:r>
            <a:endParaRPr lang="en-IN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3088632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759016-0CC4-51CA-8309-15C8C97547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48023"/>
            <a:ext cx="10515600" cy="5361954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>
              <a:buNone/>
            </a:pPr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Requirements and Tech Stack</a:t>
            </a:r>
          </a:p>
          <a:p>
            <a:pPr marL="0" indent="0">
              <a:buNone/>
            </a:pPr>
            <a:endParaRPr lang="en-US" b="1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  <a:p>
            <a:pPr marL="0" indent="0">
              <a:buNone/>
            </a:pPr>
            <a:r>
              <a:rPr lang="en-US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Hardware Requirements</a:t>
            </a:r>
            <a:endParaRPr lang="en-US" sz="32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CPU: i5 or better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RAM: 8 GB or above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Storage: ~500 GB+</a:t>
            </a: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Internet: Required for full functionality</a:t>
            </a:r>
          </a:p>
        </p:txBody>
      </p:sp>
    </p:spTree>
    <p:extLst>
      <p:ext uri="{BB962C8B-B14F-4D97-AF65-F5344CB8AC3E}">
        <p14:creationId xmlns:p14="http://schemas.microsoft.com/office/powerpoint/2010/main" val="32402884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Introduction to Socket.IO: Real-Time Communication for the Web | by ...">
            <a:extLst>
              <a:ext uri="{FF2B5EF4-FFF2-40B4-BE49-F238E27FC236}">
                <a16:creationId xmlns:a16="http://schemas.microsoft.com/office/drawing/2014/main" id="{A0D8CF82-080E-B2D2-246A-100944F9C9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050333" y="5176874"/>
            <a:ext cx="2140100" cy="100639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B303AC2F-8E80-4986-383A-759B69803B2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75875" y="2283376"/>
            <a:ext cx="2291247" cy="2291247"/>
          </a:xfrm>
          <a:prstGeom prst="rect">
            <a:avLst/>
          </a:prstGeom>
        </p:spPr>
      </p:pic>
      <p:pic>
        <p:nvPicPr>
          <p:cNvPr id="6" name="Picture 5" descr="A group of colorful circles with text&#10;&#10;AI-generated content may be incorrect.">
            <a:extLst>
              <a:ext uri="{FF2B5EF4-FFF2-40B4-BE49-F238E27FC236}">
                <a16:creationId xmlns:a16="http://schemas.microsoft.com/office/drawing/2014/main" id="{A60BAA40-C96E-9356-9FE1-2C7271B6A640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45625" y="1079815"/>
            <a:ext cx="3739874" cy="212048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C6EE978-41A0-968B-B97E-3FC7889802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Software Requirements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44117F-BA29-A7BB-EE43-71EF9ADB1D9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92500" lnSpcReduction="10000"/>
          </a:bodyPr>
          <a:lstStyle/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Frontend: React.js, Tailwind CSS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Backend: Node.js, Express.js</a:t>
            </a:r>
          </a:p>
          <a:p>
            <a:pPr>
              <a:lnSpc>
                <a:spcPct val="200000"/>
              </a:lnSpc>
            </a:pPr>
            <a:r>
              <a:rPr lang="en-IN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Database: MongoDB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Auth: JWT</a:t>
            </a:r>
          </a:p>
          <a:p>
            <a:pPr>
              <a:lnSpc>
                <a:spcPct val="20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Real-Time Features : Socket.IO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CEC75BE5-AD46-FD4A-907B-FB345F0E52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302414" y="3657705"/>
            <a:ext cx="1626293" cy="162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1425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6F3D3E-921C-29BD-951E-A1F0B1EAC3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Existing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A066E9-F1A5-5BE8-3E9E-E1DA78AB4F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vert="horz" lIns="91440" tIns="45720" rIns="91440" bIns="45720" rtlCol="0" anchor="t">
            <a:normAutofit fontScale="85000" lnSpcReduction="20000"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Manual club management through tools like WhatsApp and Excel makes coordination tedious and error-prone.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No centralized system for tracking members, events, or participation records.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Communication gaps between organizers and students result in missed updates and low engagement.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Limited visibility of club activities reduces awareness and overall participation.</a:t>
            </a: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200000"/>
              </a:lnSpc>
            </a:pPr>
            <a:endParaRPr lang="en-US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endParaRPr lang="en-IN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0315298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F89A29-D1BE-7A36-268F-3AF2464BFA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Proposed System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969732-679F-8D9F-6E31-E690CC103F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04755"/>
            <a:ext cx="10515600" cy="5256903"/>
          </a:xfrm>
        </p:spPr>
        <p:txBody>
          <a:bodyPr vert="horz" lIns="91440" tIns="45720" rIns="91440" bIns="45720" rtlCol="0" anchor="t"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Provides a single platform for event creation, announcements, and member management.</a:t>
            </a: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Real-time communication via notifications and group chat to bridge the gap between organizers and students.</a:t>
            </a: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Transparent activity tracking with improved visibility of upcoming events, participation, and club updates.</a:t>
            </a: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>
              <a:lnSpc>
                <a:spcPct val="150000"/>
              </a:lnSpc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ea typeface="+mn-lt"/>
                <a:cs typeface="+mn-lt"/>
              </a:rPr>
              <a:t>User-friendly interface that enhances engagement and encourages more student involvement.</a:t>
            </a: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</p:txBody>
      </p:sp>
    </p:spTree>
    <p:extLst>
      <p:ext uri="{BB962C8B-B14F-4D97-AF65-F5344CB8AC3E}">
        <p14:creationId xmlns:p14="http://schemas.microsoft.com/office/powerpoint/2010/main" val="34659065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FED096-01AA-D338-7ACC-08626F51B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solidFill>
                  <a:schemeClr val="tx2">
                    <a:lumMod val="49000"/>
                    <a:lumOff val="51000"/>
                  </a:schemeClr>
                </a:solidFill>
                <a:latin typeface="Segoe UI"/>
                <a:cs typeface="Segoe UI"/>
              </a:rPr>
              <a:t>Core Features</a:t>
            </a:r>
            <a:endParaRPr lang="en-IN" sz="4000" dirty="0">
              <a:solidFill>
                <a:schemeClr val="tx2">
                  <a:lumMod val="49000"/>
                  <a:lumOff val="51000"/>
                </a:schemeClr>
              </a:solidFill>
              <a:latin typeface="Segoe UI"/>
              <a:cs typeface="Segoe UI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BCD6FE28-FF5E-0B88-B62C-B7ADEF6CDF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199" y="690209"/>
            <a:ext cx="10671313" cy="588667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User</a:t>
            </a:r>
            <a:r>
              <a:rPr lang="en-US" sz="24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</a:t>
            </a: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Profile</a:t>
            </a:r>
            <a:r>
              <a:rPr lang="en-US" sz="2400" b="1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</a:t>
            </a:r>
            <a:r>
              <a:rPr 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&amp; Auth: secured sign‑in/up</a:t>
            </a:r>
            <a:endParaRPr lang="en-US" alt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Club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Management: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create, view, manage </a:t>
            </a: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clubs</a:t>
            </a: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  <a:latin typeface="Aptos" panose="02110004020202020204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 Real-Time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Chat: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separate </a:t>
            </a: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chat room per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club</a:t>
            </a:r>
            <a:endParaRPr lang="en-US" sz="2400" dirty="0">
              <a:solidFill>
                <a:schemeClr val="tx1">
                  <a:lumMod val="76000"/>
                  <a:lumOff val="24000"/>
                </a:schemeClr>
              </a:solidFill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Real-Time Announcements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&amp;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Notifications: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push events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r>
              <a:rPr lang="en-US" altLang="en-US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  Explore</a:t>
            </a: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 </a:t>
            </a:r>
            <a:r>
              <a:rPr kumimoji="0" lang="en-US" altLang="en-US" sz="240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Page: 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>
                    <a:lumMod val="76000"/>
                    <a:lumOff val="24000"/>
                  </a:schemeClr>
                </a:solidFill>
                <a:effectLst/>
                <a:latin typeface="Segoe UI"/>
                <a:cs typeface="Segoe UI"/>
              </a:rPr>
              <a:t>discover new clubs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marL="0" inden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 typeface="Arial"/>
              <a:buChar char="•"/>
            </a:pPr>
            <a:r>
              <a:rPr lang="en-IN" sz="2400" dirty="0">
                <a:solidFill>
                  <a:schemeClr val="tx1">
                    <a:lumMod val="65000"/>
                    <a:lumOff val="35000"/>
                  </a:schemeClr>
                </a:solidFill>
                <a:latin typeface="Segoe UI"/>
                <a:cs typeface="Segoe UI"/>
              </a:rPr>
              <a:t>  </a:t>
            </a:r>
            <a:r>
              <a:rPr lang="en-IN" sz="2400" dirty="0">
                <a:solidFill>
                  <a:schemeClr val="tx1">
                    <a:lumMod val="76000"/>
                    <a:lumOff val="24000"/>
                  </a:schemeClr>
                </a:solidFill>
                <a:latin typeface="Segoe UI"/>
                <a:cs typeface="Segoe UI"/>
              </a:rPr>
              <a:t>Dashboards for analytics</a:t>
            </a:r>
            <a:endParaRPr lang="en-US" altLang="en-US" sz="2400" b="0" i="0" u="none" strike="noStrike" cap="none" normalizeH="0" baseline="0" dirty="0">
              <a:ln>
                <a:noFill/>
              </a:ln>
              <a:solidFill>
                <a:schemeClr val="tx1">
                  <a:lumMod val="76000"/>
                  <a:lumOff val="24000"/>
                </a:schemeClr>
              </a:solidFill>
              <a:effectLst/>
              <a:latin typeface="Segoe UI"/>
              <a:cs typeface="Segoe UI"/>
            </a:endParaRPr>
          </a:p>
          <a:p>
            <a:pPr marL="0" indent="0" eaLnBrk="0" fontAlgn="base" hangingPunct="0">
              <a:lnSpc>
                <a:spcPct val="200000"/>
              </a:lnSpc>
              <a:spcBef>
                <a:spcPct val="0"/>
              </a:spcBef>
              <a:spcAft>
                <a:spcPct val="0"/>
              </a:spcAft>
              <a:buFontTx/>
              <a:buChar char="•"/>
            </a:pPr>
            <a:endParaRPr lang="en-US" altLang="en-US" sz="2400" dirty="0">
              <a:solidFill>
                <a:schemeClr val="tx1">
                  <a:lumMod val="76000"/>
                  <a:lumOff val="24000"/>
                </a:schemeClr>
              </a:solidFill>
              <a:latin typeface="Segoe UI" panose="020B0502040204020203" pitchFamily="34" charset="0"/>
              <a:cs typeface="Segoe UI" panose="020B0502040204020203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717503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B8C311F-7253-4AED-9701-7FC0708C41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2384209-CB15-4CDF-9D31-C44FD9A3F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2666617" y="-2666188"/>
            <a:ext cx="6858000" cy="12191233"/>
          </a:xfrm>
          <a:prstGeom prst="rect">
            <a:avLst/>
          </a:prstGeom>
          <a:gradFill>
            <a:gsLst>
              <a:gs pos="8000">
                <a:schemeClr val="accent1"/>
              </a:gs>
              <a:gs pos="100000">
                <a:schemeClr val="accent1">
                  <a:lumMod val="50000"/>
                </a:schemeClr>
              </a:gs>
            </a:gsLst>
            <a:lin ang="12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633B3B5-CC90-43F0-8714-D31D1F3F02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2311" y="0"/>
            <a:ext cx="9070846" cy="6857572"/>
          </a:xfrm>
          <a:prstGeom prst="rect">
            <a:avLst/>
          </a:prstGeom>
          <a:gradFill>
            <a:gsLst>
              <a:gs pos="8000">
                <a:srgbClr val="000000">
                  <a:alpha val="52000"/>
                </a:srgbClr>
              </a:gs>
              <a:gs pos="100000">
                <a:schemeClr val="accent1"/>
              </a:gs>
            </a:gsLst>
            <a:lin ang="4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8D57A06-A426-446D-B02C-A2DC6B62E4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 flipH="1">
            <a:off x="3649491" y="-1685840"/>
            <a:ext cx="4894564" cy="12193546"/>
          </a:xfrm>
          <a:prstGeom prst="rect">
            <a:avLst/>
          </a:prstGeom>
          <a:gradFill>
            <a:gsLst>
              <a:gs pos="0">
                <a:schemeClr val="accent5">
                  <a:lumMod val="60000"/>
                  <a:lumOff val="40000"/>
                  <a:alpha val="0"/>
                </a:schemeClr>
              </a:gs>
              <a:gs pos="100000">
                <a:srgbClr val="000000">
                  <a:alpha val="46000"/>
                </a:srgbClr>
              </a:gs>
            </a:gsLst>
            <a:lin ang="1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Picture 3" descr="A screenshot of a computer&#10;&#10;AI-generated content may be incorrect.">
            <a:extLst>
              <a:ext uri="{FF2B5EF4-FFF2-40B4-BE49-F238E27FC236}">
                <a16:creationId xmlns:a16="http://schemas.microsoft.com/office/drawing/2014/main" id="{9CCA8ED0-CE0F-65CE-BC32-9E08F77A863A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142" r="3038" b="1"/>
          <a:stretch>
            <a:fillRect/>
          </a:stretch>
        </p:blipFill>
        <p:spPr>
          <a:xfrm>
            <a:off x="457200" y="457200"/>
            <a:ext cx="11277600" cy="594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669225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ptos" panose="020B0004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45</TotalTime>
  <Words>465</Words>
  <Application>Microsoft Office PowerPoint</Application>
  <PresentationFormat>Widescreen</PresentationFormat>
  <Paragraphs>55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5" baseType="lpstr">
      <vt:lpstr>Aptos</vt:lpstr>
      <vt:lpstr>Aptos Display</vt:lpstr>
      <vt:lpstr>Arial</vt:lpstr>
      <vt:lpstr>Segoe UI</vt:lpstr>
      <vt:lpstr>office theme</vt:lpstr>
      <vt:lpstr>PowerPoint Presentation</vt:lpstr>
      <vt:lpstr>PowerPoint Presentation</vt:lpstr>
      <vt:lpstr>Abstract</vt:lpstr>
      <vt:lpstr>PowerPoint Presentation</vt:lpstr>
      <vt:lpstr>Software Requirements</vt:lpstr>
      <vt:lpstr>Existing System</vt:lpstr>
      <vt:lpstr>Proposed System</vt:lpstr>
      <vt:lpstr>Core Features</vt:lpstr>
      <vt:lpstr>PowerPoint Presentation</vt:lpstr>
      <vt:lpstr>User Routes Screenshots →</vt:lpstr>
      <vt:lpstr>PowerPoint Presentation</vt:lpstr>
      <vt:lpstr>PowerPoint Presentation</vt:lpstr>
      <vt:lpstr>PowerPoint Presentation</vt:lpstr>
      <vt:lpstr>PowerPoint Presentation</vt:lpstr>
      <vt:lpstr>Super Admin Routes Screenshots → </vt:lpstr>
      <vt:lpstr>PowerPoint Presentation</vt:lpstr>
      <vt:lpstr>PowerPoint Presentation</vt:lpstr>
      <vt:lpstr>PowerPoint Presentation</vt:lpstr>
      <vt:lpstr>Future Scope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Vamsi Chimata</cp:lastModifiedBy>
  <cp:revision>353</cp:revision>
  <dcterms:created xsi:type="dcterms:W3CDTF">2025-08-23T11:06:54Z</dcterms:created>
  <dcterms:modified xsi:type="dcterms:W3CDTF">2025-10-13T10:43:06Z</dcterms:modified>
</cp:coreProperties>
</file>