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8AD0-D2BE-42EE-B193-A5E4C22C23BE}" v="6" dt="2025-06-25T14:47:39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imata" userId="80beea33a5c3c810" providerId="LiveId" clId="{90A88AD0-D2BE-42EE-B193-A5E4C22C23BE}"/>
    <pc:docChg chg="undo custSel addSld modSld sldOrd">
      <pc:chgData name="Vamsi Chimata" userId="80beea33a5c3c810" providerId="LiveId" clId="{90A88AD0-D2BE-42EE-B193-A5E4C22C23BE}" dt="2025-06-26T12:33:08.281" v="118" actId="20577"/>
      <pc:docMkLst>
        <pc:docMk/>
      </pc:docMkLst>
      <pc:sldChg chg="addSp modSp mod">
        <pc:chgData name="Vamsi Chimata" userId="80beea33a5c3c810" providerId="LiveId" clId="{90A88AD0-D2BE-42EE-B193-A5E4C22C23BE}" dt="2025-06-25T14:47:39.698" v="115" actId="931"/>
        <pc:sldMkLst>
          <pc:docMk/>
          <pc:sldMk cId="1274588088" sldId="256"/>
        </pc:sldMkLst>
        <pc:picChg chg="add mod">
          <ac:chgData name="Vamsi Chimata" userId="80beea33a5c3c810" providerId="LiveId" clId="{90A88AD0-D2BE-42EE-B193-A5E4C22C23BE}" dt="2025-06-25T14:47:39.698" v="115" actId="931"/>
          <ac:picMkLst>
            <pc:docMk/>
            <pc:sldMk cId="1274588088" sldId="256"/>
            <ac:picMk id="5" creationId="{B77ADB22-68A8-EA81-2286-AA87BDDF872E}"/>
          </ac:picMkLst>
        </pc:picChg>
      </pc:sldChg>
      <pc:sldChg chg="modSp mod ord">
        <pc:chgData name="Vamsi Chimata" userId="80beea33a5c3c810" providerId="LiveId" clId="{90A88AD0-D2BE-42EE-B193-A5E4C22C23BE}" dt="2025-06-25T14:44:03.352" v="105"/>
        <pc:sldMkLst>
          <pc:docMk/>
          <pc:sldMk cId="743142542" sldId="259"/>
        </pc:sldMkLst>
        <pc:picChg chg="mod">
          <ac:chgData name="Vamsi Chimata" userId="80beea33a5c3c810" providerId="LiveId" clId="{90A88AD0-D2BE-42EE-B193-A5E4C22C23BE}" dt="2025-06-22T15:13:51.683" v="1" actId="1076"/>
          <ac:picMkLst>
            <pc:docMk/>
            <pc:sldMk cId="743142542" sldId="259"/>
            <ac:picMk id="7" creationId="{A0D8CF82-080E-B2D2-246A-100944F9C9CE}"/>
          </ac:picMkLst>
        </pc:picChg>
      </pc:sldChg>
      <pc:sldChg chg="modSp mod">
        <pc:chgData name="Vamsi Chimata" userId="80beea33a5c3c810" providerId="LiveId" clId="{90A88AD0-D2BE-42EE-B193-A5E4C22C23BE}" dt="2025-06-26T12:33:08.281" v="118" actId="20577"/>
        <pc:sldMkLst>
          <pc:docMk/>
          <pc:sldMk cId="3259965236" sldId="263"/>
        </pc:sldMkLst>
        <pc:spChg chg="mod">
          <ac:chgData name="Vamsi Chimata" userId="80beea33a5c3c810" providerId="LiveId" clId="{90A88AD0-D2BE-42EE-B193-A5E4C22C23BE}" dt="2025-06-26T12:33:08.281" v="118" actId="20577"/>
          <ac:spMkLst>
            <pc:docMk/>
            <pc:sldMk cId="3259965236" sldId="263"/>
            <ac:spMk id="3" creationId="{5CC43EC2-3B10-57EE-45DD-D6EC3BB9170E}"/>
          </ac:spMkLst>
        </pc:spChg>
      </pc:sldChg>
      <pc:sldChg chg="modSp new mod">
        <pc:chgData name="Vamsi Chimata" userId="80beea33a5c3c810" providerId="LiveId" clId="{90A88AD0-D2BE-42EE-B193-A5E4C22C23BE}" dt="2025-06-25T14:43:33.846" v="103" actId="20577"/>
        <pc:sldMkLst>
          <pc:docMk/>
          <pc:sldMk cId="3030886321" sldId="264"/>
        </pc:sldMkLst>
        <pc:spChg chg="mod">
          <ac:chgData name="Vamsi Chimata" userId="80beea33a5c3c810" providerId="LiveId" clId="{90A88AD0-D2BE-42EE-B193-A5E4C22C23BE}" dt="2025-06-25T14:41:18.738" v="43" actId="2711"/>
          <ac:spMkLst>
            <pc:docMk/>
            <pc:sldMk cId="3030886321" sldId="264"/>
            <ac:spMk id="2" creationId="{7484BD7A-388F-1CAF-412D-D415F0D26DD4}"/>
          </ac:spMkLst>
        </pc:spChg>
        <pc:spChg chg="mod">
          <ac:chgData name="Vamsi Chimata" userId="80beea33a5c3c810" providerId="LiveId" clId="{90A88AD0-D2BE-42EE-B193-A5E4C22C23BE}" dt="2025-06-25T14:43:33.846" v="103" actId="20577"/>
          <ac:spMkLst>
            <pc:docMk/>
            <pc:sldMk cId="3030886321" sldId="264"/>
            <ac:spMk id="3" creationId="{1E15FAD4-72D9-C371-C416-8BF62679F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58D1-563E-36D8-33F9-826862F4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3503-CB23-8295-D697-B44405BD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019C-219C-0F4B-43C2-D32BDEF8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B97D-6C4D-5E30-7EFA-B8EFB5A5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C618-ED1D-FFF1-C255-285890F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5AB5-B85D-9356-2885-81C89E0D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E5E0-8654-9912-5E6B-02615904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9383-68B9-C8F8-443C-458EB6EA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9542-C878-E959-637B-DEC5964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A56F-4B0B-CE8D-FF74-16A0E3B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4F250-B569-7053-ADCE-FB011D2CB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6A97-D67C-77E8-C762-2FEECA2BD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B793-E9C4-0143-8EB7-ED1A1AB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3D01-D562-E047-FF4F-A89EF938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A664-C783-A87C-C806-99E211B5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4C54-8A23-804F-4F7E-B64F081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0738-2616-2595-27DE-67473F01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CE5D-A081-45F8-05E7-F5324D97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1FD2-8849-A51F-03DF-AD82485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7AFC-DB67-CD06-D9DD-D0E929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CAA-43D5-D450-69F0-DA5FEACB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F6FF-4A48-9047-8B05-BB1A2F6A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716D-01B9-3F23-D6D3-602F1B3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0274-623B-4B67-328F-6B2108C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E67D-7772-CF39-B65B-CF99E21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2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686-5D20-9F25-F511-C80261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D-59E8-5778-90BA-EA7A4F38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9C00-3BBC-60E5-325E-FA7760622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C390-216B-336F-30D6-8A7001F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1B7E-415E-BBC6-8CB5-BC0D057D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09C33-42F2-0F72-CCAE-7B2C9DB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8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2CC0-ED4E-1DFD-9B72-DDBF5E60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00E4-EFB9-37BB-4AC0-954B7795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EB7E-6DD3-3B33-327D-08F34AA4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A8B5-964D-99C2-DC72-03DD62FFC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99CEE-C02B-892A-96DD-682352DF3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4265-2222-B981-507A-21FBD6D7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01AD8-1E74-96EE-6680-AEEAF1B5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7C-1F12-FED7-33F7-5006F7D5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9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63F-63CA-3123-66E2-24502B50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E0173-D2C9-42BB-EE7E-CD021B5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FDA2D-1679-DC18-06C2-9DB13B0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3E90-D464-578F-097F-A3186E4B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BDCFF-A95E-70F8-E117-853B580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16F79-DD40-80FC-6C43-6C874B04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9E5E-21C3-5EF9-75F6-FF9CFFF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0CAD-DD4D-441F-61CE-FF52353A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459B-116A-03FC-2404-87293CBF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BDEC-A6E8-D5A6-18F9-65712E50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D33F-9556-084D-29FE-CDC583BF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7203-26E0-54A4-418F-31E8A20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A630-0550-309E-4BBA-94D4343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76E-C236-16B1-B26B-812A00A5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0D1CB-234D-86B7-C8EB-BD7DC1A4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D8CE-7E21-BE75-BCB8-8C803AB3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2FF4-6E58-BE23-D87E-E9AC72D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76AB-CB24-BC40-CA2B-394D5AB5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896D-52C2-AFA0-A922-A3418A3D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43A69-BAE7-EAF5-B65C-789037D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76A4-66BF-D34B-C6A1-C26552C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3774-EAE0-F66E-5409-D6FB1939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3CF6E-2ED8-497E-9BEB-C3E27035BC94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88F9-B22D-6457-2549-0AA96B33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4D59-DA12-F4F6-FD80-DF12CE0D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9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3930-E4B4-2633-3BBC-F868DBAAD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5A14-D87A-A704-7D4E-D1447F4B4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College Club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745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D7A-388F-1CAF-412D-D415F0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endParaRPr lang="en-IN" sz="4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FAD4-72D9-C371-C416-8BF6267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Csphere, a College Club Management System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centralized web-based platform designed to streamline the management of college clubs. It addresses the inefficiencies of traditional systems that rely on fragmented tools like WhatsApp and Excel.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application facilitates seamless communication, event scheduling, and member engagement through role-based access, notifications, and an intuitive dashboard.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integrating modern web technologies (MERN stack), CSphere empowers student communities to manage activities efficiently, enhances visibility of club initiatives, and lays the groundwork for a scalable campus-wide digital ecosystem.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35" y="4716120"/>
            <a:ext cx="1918252" cy="1918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 (MERN)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Auth: JWT, Google OAuth (optional)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Deployment: Vercel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214F-3040-E916-3464-E38740E4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IN" sz="4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244E-69D9-FB17-205A-483BC23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Manual club management using WhatsApp, Excel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centralized system for member or event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gap between students and organizers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 visibility of club activities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centralized web app for club management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Role-based login: Admins, Club Heads, Members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Create/join clubs, organize events, and share updates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event registration and notifications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78B-8E26-A178-398C-2D8F3E3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03E-8C54-2E37-1B4B-4B1003EF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Role-based authentication (JWT)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 creation and management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scheduling and participation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 and file uploads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 for analytics</a:t>
            </a:r>
          </a:p>
        </p:txBody>
      </p:sp>
    </p:spTree>
    <p:extLst>
      <p:ext uri="{BB962C8B-B14F-4D97-AF65-F5344CB8AC3E}">
        <p14:creationId xmlns:p14="http://schemas.microsoft.com/office/powerpoint/2010/main" val="22462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963-A8B0-1C8C-28A0-A366BD90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1F04-4DD7-0F71-C4AD-C97AA7C6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simplifies student engagement and club coordination.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using modern web technologies for real-world impact.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scalable platform for future campus needs.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8281-0356-5A21-0692-90D29312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693"/>
            <a:ext cx="10515600" cy="160061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B804-014E-A5BB-0673-8A04906C5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2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3E8B-5763-4EAE-4441-A58B9B89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Preview Presentation made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3EC2-3B10-57EE-45DD-D6EC3BB9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23608-CM-008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23608-CM-069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23608-CM-046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23608-CM-004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23608-CM-052</a:t>
            </a:r>
          </a:p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 </a:t>
            </a:r>
            <a:r>
              <a:rPr lang="en-IN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DCME at Kallam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Haranadhareddy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599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Office Theme</vt:lpstr>
      <vt:lpstr>CSPHERE</vt:lpstr>
      <vt:lpstr>Abstract</vt:lpstr>
      <vt:lpstr>Tech Stack (MERN)</vt:lpstr>
      <vt:lpstr>Problem Statement</vt:lpstr>
      <vt:lpstr>Solution Overview</vt:lpstr>
      <vt:lpstr>Key Features</vt:lpstr>
      <vt:lpstr>Conclusion</vt:lpstr>
      <vt:lpstr>THANK YOU</vt:lpstr>
      <vt:lpstr>Project Preview Presentation made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Chimata</dc:creator>
  <cp:lastModifiedBy>Vamsi Chimata</cp:lastModifiedBy>
  <cp:revision>3</cp:revision>
  <dcterms:created xsi:type="dcterms:W3CDTF">2025-06-20T12:48:52Z</dcterms:created>
  <dcterms:modified xsi:type="dcterms:W3CDTF">2025-06-26T12:33:10Z</dcterms:modified>
</cp:coreProperties>
</file>