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88AD0-D2BE-42EE-B193-A5E4C22C23BE}" v="1" dt="2025-06-22T11:26:25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Chimata" userId="80beea33a5c3c810" providerId="LiveId" clId="{90A88AD0-D2BE-42EE-B193-A5E4C22C23BE}"/>
    <pc:docChg chg="modSld">
      <pc:chgData name="Vamsi Chimata" userId="80beea33a5c3c810" providerId="LiveId" clId="{90A88AD0-D2BE-42EE-B193-A5E4C22C23BE}" dt="2025-06-22T15:13:51.683" v="1" actId="1076"/>
      <pc:docMkLst>
        <pc:docMk/>
      </pc:docMkLst>
      <pc:sldChg chg="modSp mod">
        <pc:chgData name="Vamsi Chimata" userId="80beea33a5c3c810" providerId="LiveId" clId="{90A88AD0-D2BE-42EE-B193-A5E4C22C23BE}" dt="2025-06-22T15:13:51.683" v="1" actId="1076"/>
        <pc:sldMkLst>
          <pc:docMk/>
          <pc:sldMk cId="743142542" sldId="259"/>
        </pc:sldMkLst>
        <pc:picChg chg="mod">
          <ac:chgData name="Vamsi Chimata" userId="80beea33a5c3c810" providerId="LiveId" clId="{90A88AD0-D2BE-42EE-B193-A5E4C22C23BE}" dt="2025-06-22T15:13:51.683" v="1" actId="1076"/>
          <ac:picMkLst>
            <pc:docMk/>
            <pc:sldMk cId="743142542" sldId="259"/>
            <ac:picMk id="7" creationId="{A0D8CF82-080E-B2D2-246A-100944F9C9C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58D1-563E-36D8-33F9-826862F4A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33503-CB23-8295-D697-B44405BD1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9019C-219C-0F4B-43C2-D32BDEF8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B97D-6C4D-5E30-7EFA-B8EFB5A5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4C618-ED1D-FFF1-C255-285890F2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78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5AB5-B85D-9356-2885-81C89E0D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1E5E0-8654-9912-5E6B-026159048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D9383-68B9-C8F8-443C-458EB6EA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A9542-C878-E959-637B-DEC59648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BA56F-4B0B-CE8D-FF74-16A0E3BC5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74F250-B569-7053-ADCE-FB011D2CB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56A97-D67C-77E8-C762-2FEECA2BD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B793-E9C4-0143-8EB7-ED1A1AB4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43D01-D562-E047-FF4F-A89EF938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A664-C783-A87C-C806-99E211B5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805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4C54-8A23-804F-4F7E-B64F0817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0738-2616-2595-27DE-67473F01A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CE5D-A081-45F8-05E7-F5324D97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1FD2-8849-A51F-03DF-AD824857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47AFC-DB67-CD06-D9DD-D0E9299A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13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8CAA-43D5-D450-69F0-DA5FEACB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F6FF-4A48-9047-8B05-BB1A2F6AD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716D-01B9-3F23-D6D3-602F1B36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0274-623B-4B67-328F-6B2108C1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E67D-7772-CF39-B65B-CF99E21A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240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FB686-5D20-9F25-F511-C8026187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774D-59E8-5778-90BA-EA7A4F38CF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79C00-3BBC-60E5-325E-FA7760622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C390-216B-336F-30D6-8A7001F8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61B7E-415E-BBC6-8CB5-BC0D057D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09C33-42F2-0F72-CCAE-7B2C9DB2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80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2CC0-ED4E-1DFD-9B72-DDBF5E60B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00E4-EFB9-37BB-4AC0-954B7795E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9EB7E-6DD3-3B33-327D-08F34AA4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2A8B5-964D-99C2-DC72-03DD62FFC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99CEE-C02B-892A-96DD-682352DF3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44265-2222-B981-507A-21FBD6D74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01AD8-1E74-96EE-6680-AEEAF1B5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BA7C-1F12-FED7-33F7-5006F7D5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97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E63F-63CA-3123-66E2-24502B50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E0173-D2C9-42BB-EE7E-CD021B59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FDA2D-1679-DC18-06C2-9DB13B0A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E3E90-D464-578F-097F-A3186E4B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72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3BDCFF-A95E-70F8-E117-853B5802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16F79-DD40-80FC-6C43-6C874B04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09E5E-21C3-5EF9-75F6-FF9CFFF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16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0CAD-DD4D-441F-61CE-FF52353A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459B-116A-03FC-2404-87293CBF1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BDEC-A6E8-D5A6-18F9-65712E50A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D33F-9556-084D-29FE-CDC583BF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27203-26E0-54A4-418F-31E8A202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BA630-0550-309E-4BBA-94D4343E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797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976E-C236-16B1-B26B-812A00A5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0D1CB-234D-86B7-C8EB-BD7DC1A41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8D8CE-7E21-BE75-BCB8-8C803AB32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02FF4-6E58-BE23-D87E-E9AC72D0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676AB-CB24-BC40-CA2B-394D5AB5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2896D-52C2-AFA0-A922-A3418A3D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85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43A69-BAE7-EAF5-B65C-789037DC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576A4-66BF-D34B-C6A1-C26552C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93774-EAE0-F66E-5409-D6FB1939E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3CF6E-2ED8-497E-9BEB-C3E27035BC94}" type="datetimeFigureOut">
              <a:rPr lang="en-IN" smtClean="0"/>
              <a:t>22-06-2025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88F9-B22D-6457-2549-0AA96B336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54D59-DA12-F4F6-FD80-DF12CE0DA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FDD46-B8F5-42A7-BB9B-B6E2177F780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891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3930-E4B4-2633-3BBC-F868DBAAD1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spc="3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F25A14-D87A-A704-7D4E-D1447F4B4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College Club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27458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214F-3040-E916-3464-E38740E47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IN" sz="4000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244E-69D9-FB17-205A-483BC23E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Manual club management using WhatsApp, Excel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centralized system for member or event tracking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Communication gap between students and organizers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Poor visibility of club activities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4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A29-D1BE-7A36-268F-3AF2464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9732-679F-8D9F-6E31-E690CC10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centralized web app for club management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Role-based login: Admins, Club Heads, Members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Create/join clubs, organize events, and share updates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Real-time event registration and notifications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06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D8CF82-080E-B2D2-246A-100944F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435" y="4716120"/>
            <a:ext cx="1918252" cy="1918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3AC2F-8E80-4986-383A-759B6980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875" y="2283376"/>
            <a:ext cx="2291247" cy="2291247"/>
          </a:xfrm>
          <a:prstGeom prst="rect">
            <a:avLst/>
          </a:prstGeom>
        </p:spPr>
      </p:pic>
      <p:pic>
        <p:nvPicPr>
          <p:cNvPr id="6" name="Picture 5" descr="A group of colorful circles with text&#10;&#10;AI-generated content may be incorrect.">
            <a:extLst>
              <a:ext uri="{FF2B5EF4-FFF2-40B4-BE49-F238E27FC236}">
                <a16:creationId xmlns:a16="http://schemas.microsoft.com/office/drawing/2014/main" id="{A60BAA40-C96E-9356-9FE1-2C7271B6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5" y="1079815"/>
            <a:ext cx="3739874" cy="2120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EE978-41A0-968B-B97E-3FC78898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Tech Stack (MERN)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117F-BA29-A7BB-EE43-71EF9ADB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Frontend: React.js, Tailwind CSS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Backend: Node.js, Express.js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Database: MongoDB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Auth: JWT, Google OAuth (optional)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Deployment: Vercel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75BE5-AD46-FD4A-907B-FB345F0E5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414" y="3657705"/>
            <a:ext cx="1626293" cy="16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978B-8E26-A178-398C-2D8F3E3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903E-8C54-2E37-1B4B-4B1003EFB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Role-based authentication (JWT)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Club creation and management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 scheduling and participation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Announcements and file uploads</a:t>
            </a:r>
          </a:p>
          <a:p>
            <a:pPr>
              <a:lnSpc>
                <a:spcPct val="210000"/>
              </a:lnSpc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Dashboards for analytics</a:t>
            </a:r>
          </a:p>
        </p:txBody>
      </p:sp>
    </p:spTree>
    <p:extLst>
      <p:ext uri="{BB962C8B-B14F-4D97-AF65-F5344CB8AC3E}">
        <p14:creationId xmlns:p14="http://schemas.microsoft.com/office/powerpoint/2010/main" val="224628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9963-A8B0-1C8C-28A0-A366BD90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1F04-4DD7-0F71-C4AD-C97AA7C6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CSPHERE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simplifies student engagement and club coordination.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 using modern web technologies for real-world impact.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scalable platform for future campus needs.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9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8281-0356-5A21-0692-90D29312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8693"/>
            <a:ext cx="10515600" cy="160061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3B804-014E-A5BB-0673-8A04906C5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128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3E8B-5763-4EAE-4441-A58B9B893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Preview Presentation made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3EC2-3B10-57EE-45DD-D6EC3BB91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23608-CM-008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23608-CM-069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23608-CM-046</a:t>
            </a: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23608-CM-004</a:t>
            </a:r>
          </a:p>
          <a:p>
            <a:pPr marL="0" indent="0" algn="ctr">
              <a:buNone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ctr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III DCME Kallam Haranadhareddy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5996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Office Theme</vt:lpstr>
      <vt:lpstr>CSPHERE</vt:lpstr>
      <vt:lpstr>Problem Statement</vt:lpstr>
      <vt:lpstr>Solution Overview</vt:lpstr>
      <vt:lpstr>Tech Stack (MERN)</vt:lpstr>
      <vt:lpstr>Key Features</vt:lpstr>
      <vt:lpstr>Conclusion</vt:lpstr>
      <vt:lpstr>THANK YOU</vt:lpstr>
      <vt:lpstr>Project Preview Presentation made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Chimata</dc:creator>
  <cp:lastModifiedBy>Vamsi Chimata</cp:lastModifiedBy>
  <cp:revision>3</cp:revision>
  <dcterms:created xsi:type="dcterms:W3CDTF">2025-06-20T12:48:52Z</dcterms:created>
  <dcterms:modified xsi:type="dcterms:W3CDTF">2025-06-22T15:13:53Z</dcterms:modified>
</cp:coreProperties>
</file>