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宽屏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テーマ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hcq</cp:lastModifiedBy>
  <cp:revision>2</cp:revision>
  <dcterms:created xsi:type="dcterms:W3CDTF">2015-12-11T07:38:00Z</dcterms:created>
  <dcterms:modified xsi:type="dcterms:W3CDTF">2015-12-11T07:59:46Z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