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69" r:id="rId3"/>
    <p:sldId id="259" r:id="rId4"/>
    <p:sldId id="270" r:id="rId5"/>
    <p:sldId id="257" r:id="rId6"/>
    <p:sldId id="258" r:id="rId7"/>
    <p:sldId id="260" r:id="rId8"/>
    <p:sldId id="271" r:id="rId9"/>
    <p:sldId id="272" r:id="rId10"/>
    <p:sldId id="273" r:id="rId11"/>
    <p:sldId id="261" r:id="rId12"/>
    <p:sldId id="263" r:id="rId13"/>
    <p:sldId id="264" r:id="rId14"/>
    <p:sldId id="266" r:id="rId15"/>
    <p:sldId id="268"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Nunit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0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48802fe196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48802fe196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8802fe196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8802fe196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758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8802fe196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8802fe196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8011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8802fe196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8802fe196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9738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8802fe196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802fe196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6599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8802fe196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8802fe196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48802fe196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48802fe196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8802fe196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8802fe196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8802fe196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8802fe196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0" y="933910"/>
            <a:ext cx="5361300" cy="181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Quiz</a:t>
            </a:r>
            <a:r>
              <a:rPr lang="en-CA" b="1" dirty="0"/>
              <a:t>();</a:t>
            </a:r>
            <a:endParaRPr b="1" dirty="0"/>
          </a:p>
        </p:txBody>
      </p:sp>
      <p:sp>
        <p:nvSpPr>
          <p:cNvPr id="129" name="Google Shape;129;p13"/>
          <p:cNvSpPr txBox="1">
            <a:spLocks noGrp="1"/>
          </p:cNvSpPr>
          <p:nvPr>
            <p:ph type="subTitle" idx="1"/>
          </p:nvPr>
        </p:nvSpPr>
        <p:spPr>
          <a:xfrm>
            <a:off x="1858700" y="2571750"/>
            <a:ext cx="5361300" cy="163784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CA" u="sng" dirty="0">
                <a:solidFill>
                  <a:schemeClr val="accent6">
                    <a:lumMod val="75000"/>
                  </a:schemeClr>
                </a:solidFill>
              </a:rPr>
              <a:t>Team Members </a:t>
            </a:r>
            <a:r>
              <a:rPr lang="en-CA" dirty="0">
                <a:solidFill>
                  <a:schemeClr val="accent6">
                    <a:lumMod val="75000"/>
                  </a:schemeClr>
                </a:solidFill>
              </a:rPr>
              <a:t>:	</a:t>
            </a:r>
          </a:p>
          <a:p>
            <a:pPr marL="0" lvl="0" indent="0" algn="r" rtl="0">
              <a:spcBef>
                <a:spcPts val="0"/>
              </a:spcBef>
              <a:spcAft>
                <a:spcPts val="0"/>
              </a:spcAft>
              <a:buNone/>
            </a:pPr>
            <a:r>
              <a:rPr lang="en-CA" dirty="0"/>
              <a:t>Vamsee Krishna Bongu : C0740053</a:t>
            </a:r>
          </a:p>
          <a:p>
            <a:pPr marL="0" lvl="0" indent="0" algn="r"/>
            <a:r>
              <a:rPr lang="en-CA" dirty="0" err="1"/>
              <a:t>Vinodh</a:t>
            </a:r>
            <a:r>
              <a:rPr lang="en-CA" dirty="0"/>
              <a:t> </a:t>
            </a:r>
            <a:r>
              <a:rPr lang="en-CA" dirty="0" err="1"/>
              <a:t>Chekuri</a:t>
            </a:r>
            <a:r>
              <a:rPr lang="en-CA" dirty="0"/>
              <a:t> : C0740001 </a:t>
            </a:r>
          </a:p>
          <a:p>
            <a:pPr marL="0" lvl="0" indent="0" algn="r"/>
            <a:r>
              <a:rPr lang="en-CA" dirty="0"/>
              <a:t>Akhilesh </a:t>
            </a:r>
            <a:r>
              <a:rPr lang="en-CA" dirty="0" err="1"/>
              <a:t>Chereddy</a:t>
            </a:r>
            <a:r>
              <a:rPr lang="en-CA" dirty="0"/>
              <a:t> : C0740052</a:t>
            </a:r>
          </a:p>
          <a:p>
            <a:pPr marL="0" lvl="0" indent="0" algn="r" rtl="0">
              <a:spcBef>
                <a:spcPts val="0"/>
              </a:spcBef>
              <a:spcAft>
                <a:spcPts val="0"/>
              </a:spcAft>
              <a:buNone/>
            </a:pPr>
            <a:r>
              <a:rPr lang="en-CA" dirty="0"/>
              <a:t>Bharath Reddy </a:t>
            </a:r>
            <a:r>
              <a:rPr lang="en-CA" dirty="0" err="1"/>
              <a:t>Kolli</a:t>
            </a:r>
            <a:r>
              <a:rPr lang="en-CA" dirty="0"/>
              <a:t> : C0737603</a:t>
            </a:r>
          </a:p>
          <a:p>
            <a:pPr marL="0" lvl="0" indent="0" algn="r" rtl="0">
              <a:spcBef>
                <a:spcPts val="0"/>
              </a:spcBef>
              <a:spcAft>
                <a:spcPts val="0"/>
              </a:spcAft>
              <a:buNone/>
            </a:pPr>
            <a:r>
              <a:rPr lang="en-CA" dirty="0"/>
              <a:t>Ram </a:t>
            </a:r>
            <a:r>
              <a:rPr lang="en-CA" dirty="0" err="1"/>
              <a:t>Karnati</a:t>
            </a:r>
            <a:r>
              <a:rPr lang="en-CA" dirty="0"/>
              <a:t> : C0739482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600682-0E16-4FDF-A00F-019C27D71018}"/>
              </a:ext>
            </a:extLst>
          </p:cNvPr>
          <p:cNvSpPr>
            <a:spLocks noGrp="1"/>
          </p:cNvSpPr>
          <p:nvPr>
            <p:ph type="title"/>
          </p:nvPr>
        </p:nvSpPr>
        <p:spPr>
          <a:xfrm>
            <a:off x="224654" y="466725"/>
            <a:ext cx="5037459" cy="891753"/>
          </a:xfrm>
        </p:spPr>
        <p:txBody>
          <a:bodyPr/>
          <a:lstStyle/>
          <a:p>
            <a:r>
              <a:rPr lang="en-CA" dirty="0"/>
              <a:t>JavaScript :: </a:t>
            </a:r>
            <a:br>
              <a:rPr lang="en-CA" dirty="0"/>
            </a:br>
            <a:r>
              <a:rPr lang="en-CA" dirty="0"/>
              <a:t>	BUTTONS</a:t>
            </a:r>
          </a:p>
        </p:txBody>
      </p:sp>
      <p:sp>
        <p:nvSpPr>
          <p:cNvPr id="5" name="Google Shape;129;p13">
            <a:extLst>
              <a:ext uri="{FF2B5EF4-FFF2-40B4-BE49-F238E27FC236}">
                <a16:creationId xmlns:a16="http://schemas.microsoft.com/office/drawing/2014/main" id="{CDC7AF51-4F59-4A6A-88FD-5B4EC57E3473}"/>
              </a:ext>
            </a:extLst>
          </p:cNvPr>
          <p:cNvSpPr txBox="1">
            <a:spLocks/>
          </p:cNvSpPr>
          <p:nvPr/>
        </p:nvSpPr>
        <p:spPr>
          <a:xfrm>
            <a:off x="476571" y="1613283"/>
            <a:ext cx="2956472" cy="26955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1600"/>
              </a:spcBef>
              <a:spcAft>
                <a:spcPts val="160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buFont typeface="Calibri"/>
              <a:buNone/>
            </a:pPr>
            <a:r>
              <a:rPr lang="en-CA" u="sng" dirty="0"/>
              <a:t>BUTTONS  Used </a:t>
            </a:r>
            <a:r>
              <a:rPr lang="en-CA" dirty="0"/>
              <a:t>:</a:t>
            </a:r>
          </a:p>
          <a:p>
            <a:pPr marL="285750" indent="-285750"/>
            <a:r>
              <a:rPr lang="en-CA" dirty="0" err="1"/>
              <a:t>MarkReview</a:t>
            </a:r>
            <a:r>
              <a:rPr lang="en-CA" dirty="0"/>
              <a:t> (to Review )</a:t>
            </a:r>
          </a:p>
          <a:p>
            <a:pPr marL="285750" indent="-285750"/>
            <a:r>
              <a:rPr lang="en-CA" dirty="0" err="1"/>
              <a:t>ShowAnswer</a:t>
            </a:r>
            <a:endParaRPr lang="en-CA" dirty="0"/>
          </a:p>
          <a:p>
            <a:pPr marL="285750" indent="-285750"/>
            <a:r>
              <a:rPr lang="en-CA" dirty="0"/>
              <a:t>Previous</a:t>
            </a:r>
          </a:p>
          <a:p>
            <a:pPr marL="285750" indent="-285750"/>
            <a:r>
              <a:rPr lang="en-CA" dirty="0"/>
              <a:t>Next()</a:t>
            </a:r>
          </a:p>
          <a:p>
            <a:pPr marL="285750" indent="-285750"/>
            <a:r>
              <a:rPr lang="en-CA" dirty="0"/>
              <a:t>Exit()</a:t>
            </a:r>
          </a:p>
          <a:p>
            <a:pPr marL="285750" indent="-285750"/>
            <a:r>
              <a:rPr lang="en-CA" dirty="0"/>
              <a:t>Start Over()</a:t>
            </a:r>
          </a:p>
          <a:p>
            <a:pPr marL="285750" indent="-285750"/>
            <a:endParaRPr lang="en-CA" dirty="0"/>
          </a:p>
        </p:txBody>
      </p:sp>
      <p:pic>
        <p:nvPicPr>
          <p:cNvPr id="4" name="Picture 3">
            <a:extLst>
              <a:ext uri="{FF2B5EF4-FFF2-40B4-BE49-F238E27FC236}">
                <a16:creationId xmlns:a16="http://schemas.microsoft.com/office/drawing/2014/main" id="{7300535D-90FF-4FCF-9A69-59E7E7F60AE9}"/>
              </a:ext>
            </a:extLst>
          </p:cNvPr>
          <p:cNvPicPr>
            <a:picLocks noChangeAspect="1"/>
          </p:cNvPicPr>
          <p:nvPr/>
        </p:nvPicPr>
        <p:blipFill>
          <a:blip r:embed="rId2"/>
          <a:stretch>
            <a:fillRect/>
          </a:stretch>
        </p:blipFill>
        <p:spPr>
          <a:xfrm>
            <a:off x="3578078" y="408550"/>
            <a:ext cx="3886200" cy="4210050"/>
          </a:xfrm>
          <a:prstGeom prst="rect">
            <a:avLst/>
          </a:prstGeom>
        </p:spPr>
      </p:pic>
    </p:spTree>
    <p:extLst>
      <p:ext uri="{BB962C8B-B14F-4D97-AF65-F5344CB8AC3E}">
        <p14:creationId xmlns:p14="http://schemas.microsoft.com/office/powerpoint/2010/main" val="2715539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Challenge</a:t>
            </a:r>
            <a:r>
              <a:rPr lang="en-CA" dirty="0"/>
              <a:t>s…</a:t>
            </a:r>
            <a:endParaRPr dirty="0"/>
          </a:p>
        </p:txBody>
      </p:sp>
      <p:sp>
        <p:nvSpPr>
          <p:cNvPr id="155" name="Google Shape;155;p18"/>
          <p:cNvSpPr txBox="1">
            <a:spLocks noGrp="1"/>
          </p:cNvSpPr>
          <p:nvPr>
            <p:ph type="body" idx="1"/>
          </p:nvPr>
        </p:nvSpPr>
        <p:spPr>
          <a:xfrm>
            <a:off x="819150" y="1719842"/>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Very major challenge I faced is how to store the Questions data and persist it till close.</a:t>
            </a:r>
            <a:endParaRPr sz="1500" dirty="0"/>
          </a:p>
          <a:p>
            <a:pPr marL="0" lvl="0" indent="0" algn="l" rtl="0">
              <a:spcBef>
                <a:spcPts val="1600"/>
              </a:spcBef>
              <a:spcAft>
                <a:spcPts val="0"/>
              </a:spcAft>
              <a:buNone/>
            </a:pPr>
            <a:r>
              <a:rPr lang="en" sz="1500" dirty="0"/>
              <a:t>To Solve this I used </a:t>
            </a:r>
            <a:r>
              <a:rPr lang="en" sz="1800" b="1" u="sng" dirty="0">
                <a:solidFill>
                  <a:srgbClr val="FF0000"/>
                </a:solidFill>
              </a:rPr>
              <a:t>JSON (JavaScript Object Notation) </a:t>
            </a:r>
            <a:r>
              <a:rPr lang="en" sz="1500" dirty="0"/>
              <a:t>which is a universal data interchange format between a server and client app.</a:t>
            </a:r>
            <a:endParaRPr sz="1500" dirty="0"/>
          </a:p>
          <a:p>
            <a:pPr marL="0" lvl="0" indent="0" algn="l" rtl="0">
              <a:spcBef>
                <a:spcPts val="1600"/>
              </a:spcBef>
              <a:spcAft>
                <a:spcPts val="1600"/>
              </a:spcAft>
              <a:buNone/>
            </a:pPr>
            <a:r>
              <a:rPr lang="en" sz="1500" dirty="0"/>
              <a:t>So I am able to store all the questions in JSON format in to a variable.</a:t>
            </a:r>
            <a:endParaRPr sz="15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Challenge</a:t>
            </a:r>
            <a:r>
              <a:rPr lang="en-CA" dirty="0"/>
              <a:t>s</a:t>
            </a:r>
            <a:r>
              <a:rPr lang="en" dirty="0"/>
              <a:t>…</a:t>
            </a:r>
            <a:endParaRPr dirty="0"/>
          </a:p>
        </p:txBody>
      </p:sp>
      <p:sp>
        <p:nvSpPr>
          <p:cNvPr id="167" name="Google Shape;167;p2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Storing the Selection answers</a:t>
            </a:r>
            <a:endParaRPr sz="1500" dirty="0"/>
          </a:p>
          <a:p>
            <a:pPr marL="0" lvl="0" indent="0" algn="l" rtl="0">
              <a:spcBef>
                <a:spcPts val="1600"/>
              </a:spcBef>
              <a:spcAft>
                <a:spcPts val="0"/>
              </a:spcAft>
              <a:buNone/>
            </a:pPr>
            <a:r>
              <a:rPr lang="en" sz="1500" dirty="0"/>
              <a:t>To save Selection answers I used an Array to store the answer of the each question</a:t>
            </a:r>
            <a:endParaRPr sz="1500" dirty="0"/>
          </a:p>
          <a:p>
            <a:pPr marL="0" lvl="0" indent="0" algn="l" rtl="0">
              <a:spcBef>
                <a:spcPts val="1600"/>
              </a:spcBef>
              <a:spcAft>
                <a:spcPts val="1600"/>
              </a:spcAft>
              <a:buNone/>
            </a:pPr>
            <a:r>
              <a:rPr lang="en" sz="1500" dirty="0"/>
              <a:t>Index of selections matches with the index of the question</a:t>
            </a:r>
            <a:endParaRPr sz="15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Challenge</a:t>
            </a:r>
            <a:r>
              <a:rPr lang="en-CA" dirty="0"/>
              <a:t>s</a:t>
            </a:r>
            <a:r>
              <a:rPr lang="en" dirty="0"/>
              <a:t>..</a:t>
            </a:r>
            <a:endParaRPr dirty="0"/>
          </a:p>
        </p:txBody>
      </p:sp>
      <p:sp>
        <p:nvSpPr>
          <p:cNvPr id="173" name="Google Shape;173;p2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Locking the question</a:t>
            </a:r>
            <a:endParaRPr/>
          </a:p>
          <a:p>
            <a:pPr marL="0" lvl="0" indent="0" algn="l" rtl="0">
              <a:spcBef>
                <a:spcPts val="1600"/>
              </a:spcBef>
              <a:spcAft>
                <a:spcPts val="0"/>
              </a:spcAft>
              <a:buNone/>
            </a:pPr>
            <a:r>
              <a:rPr lang="en"/>
              <a:t>This is the most critical part of the app</a:t>
            </a:r>
            <a:endParaRPr/>
          </a:p>
          <a:p>
            <a:pPr marL="0" lvl="0" indent="0" algn="l" rtl="0">
              <a:spcBef>
                <a:spcPts val="1600"/>
              </a:spcBef>
              <a:spcAft>
                <a:spcPts val="0"/>
              </a:spcAft>
              <a:buNone/>
            </a:pPr>
            <a:r>
              <a:rPr lang="en"/>
              <a:t>In order to lock a question i have used another array lockQuestions with all initialized to false</a:t>
            </a:r>
            <a:endParaRPr/>
          </a:p>
          <a:p>
            <a:pPr marL="0" lvl="0" indent="0" algn="l" rtl="0">
              <a:spcBef>
                <a:spcPts val="1600"/>
              </a:spcBef>
              <a:spcAft>
                <a:spcPts val="1600"/>
              </a:spcAft>
              <a:buNone/>
            </a:pPr>
            <a:r>
              <a:rPr lang="en"/>
              <a:t>So whenever a user click on the show answer i made the particular index value of lockQuestions array to true so which can be indicated as locked and so i can perform the tasks accordingly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Challenge</a:t>
            </a:r>
            <a:r>
              <a:rPr lang="en-CA" dirty="0"/>
              <a:t>s</a:t>
            </a:r>
            <a:r>
              <a:rPr lang="en" dirty="0"/>
              <a:t>…</a:t>
            </a:r>
            <a:endParaRPr dirty="0"/>
          </a:p>
        </p:txBody>
      </p:sp>
      <p:sp>
        <p:nvSpPr>
          <p:cNvPr id="185" name="Google Shape;185;p2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Displaying the Score </a:t>
            </a:r>
            <a:endParaRPr sz="1500" dirty="0"/>
          </a:p>
          <a:p>
            <a:pPr marL="0" lvl="0" indent="0" algn="l" rtl="0">
              <a:spcBef>
                <a:spcPts val="1600"/>
              </a:spcBef>
              <a:spcAft>
                <a:spcPts val="1600"/>
              </a:spcAft>
              <a:buNone/>
            </a:pPr>
            <a:r>
              <a:rPr lang="en" sz="1500" dirty="0"/>
              <a:t>In order to display the score I have taken all the selections from the array and compared with the answers in the questions array and calculated the total number of the correct answers and the displayed the exact result.</a:t>
            </a:r>
            <a:endParaRPr sz="15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a:spLocks noGrp="1"/>
          </p:cNvSpPr>
          <p:nvPr>
            <p:ph type="title"/>
          </p:nvPr>
        </p:nvSpPr>
        <p:spPr>
          <a:xfrm rot="-768987">
            <a:off x="1297716" y="1110564"/>
            <a:ext cx="7505802" cy="9546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600682-0E16-4FDF-A00F-019C27D71018}"/>
              </a:ext>
            </a:extLst>
          </p:cNvPr>
          <p:cNvSpPr>
            <a:spLocks noGrp="1"/>
          </p:cNvSpPr>
          <p:nvPr>
            <p:ph type="title"/>
          </p:nvPr>
        </p:nvSpPr>
        <p:spPr>
          <a:xfrm>
            <a:off x="345424" y="375187"/>
            <a:ext cx="1417275" cy="891753"/>
          </a:xfrm>
        </p:spPr>
        <p:txBody>
          <a:bodyPr/>
          <a:lstStyle/>
          <a:p>
            <a:r>
              <a:rPr lang="en-CA" dirty="0"/>
              <a:t>HTML :</a:t>
            </a:r>
          </a:p>
        </p:txBody>
      </p:sp>
      <p:pic>
        <p:nvPicPr>
          <p:cNvPr id="5" name="Picture 4">
            <a:extLst>
              <a:ext uri="{FF2B5EF4-FFF2-40B4-BE49-F238E27FC236}">
                <a16:creationId xmlns:a16="http://schemas.microsoft.com/office/drawing/2014/main" id="{A5905A3E-4114-4EA3-8C60-D2B689B1A7AF}"/>
              </a:ext>
            </a:extLst>
          </p:cNvPr>
          <p:cNvPicPr>
            <a:picLocks noChangeAspect="1"/>
          </p:cNvPicPr>
          <p:nvPr/>
        </p:nvPicPr>
        <p:blipFill>
          <a:blip r:embed="rId2"/>
          <a:stretch>
            <a:fillRect/>
          </a:stretch>
        </p:blipFill>
        <p:spPr>
          <a:xfrm>
            <a:off x="3007376" y="843097"/>
            <a:ext cx="5791200" cy="3438525"/>
          </a:xfrm>
          <a:prstGeom prst="rect">
            <a:avLst/>
          </a:prstGeom>
        </p:spPr>
      </p:pic>
      <p:sp>
        <p:nvSpPr>
          <p:cNvPr id="6" name="Google Shape;129;p13">
            <a:extLst>
              <a:ext uri="{FF2B5EF4-FFF2-40B4-BE49-F238E27FC236}">
                <a16:creationId xmlns:a16="http://schemas.microsoft.com/office/drawing/2014/main" id="{0147BDE9-1851-48B4-B67C-061508BFBBEE}"/>
              </a:ext>
            </a:extLst>
          </p:cNvPr>
          <p:cNvSpPr txBox="1">
            <a:spLocks/>
          </p:cNvSpPr>
          <p:nvPr/>
        </p:nvSpPr>
        <p:spPr>
          <a:xfrm>
            <a:off x="345424" y="1732422"/>
            <a:ext cx="2956472" cy="16378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1600"/>
              </a:spcBef>
              <a:spcAft>
                <a:spcPts val="160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buFont typeface="Calibri"/>
              <a:buNone/>
            </a:pPr>
            <a:r>
              <a:rPr lang="en-CA" u="sng" dirty="0"/>
              <a:t>Tags Used </a:t>
            </a:r>
            <a:r>
              <a:rPr lang="en-CA" dirty="0"/>
              <a:t>:</a:t>
            </a:r>
          </a:p>
          <a:p>
            <a:pPr marL="0" indent="0">
              <a:buFont typeface="Calibri"/>
              <a:buNone/>
            </a:pPr>
            <a:endParaRPr lang="en-CA" dirty="0"/>
          </a:p>
          <a:p>
            <a:pPr marL="285750" indent="-285750"/>
            <a:r>
              <a:rPr lang="en-CA" dirty="0"/>
              <a:t>SRC ( for JavaScript)</a:t>
            </a:r>
          </a:p>
          <a:p>
            <a:pPr marL="285750" indent="-285750"/>
            <a:r>
              <a:rPr lang="en-CA" dirty="0"/>
              <a:t>DIV</a:t>
            </a:r>
          </a:p>
          <a:p>
            <a:pPr marL="285750" indent="-285750"/>
            <a:r>
              <a:rPr lang="en-CA" dirty="0"/>
              <a:t>Button ( Answer , Next, </a:t>
            </a:r>
          </a:p>
          <a:p>
            <a:pPr marL="285750" indent="-285750"/>
            <a:r>
              <a:rPr lang="en-CA" dirty="0" err="1"/>
              <a:t>Prev</a:t>
            </a:r>
            <a:r>
              <a:rPr lang="en-CA" dirty="0"/>
              <a:t>, Exit)</a:t>
            </a:r>
          </a:p>
          <a:p>
            <a:pPr marL="285750" indent="-285750"/>
            <a:endParaRPr lang="en-CA" dirty="0"/>
          </a:p>
          <a:p>
            <a:pPr marL="0" indent="0">
              <a:buFont typeface="Calibri"/>
              <a:buNone/>
            </a:pPr>
            <a:endParaRPr lang="en-CA" dirty="0"/>
          </a:p>
        </p:txBody>
      </p:sp>
    </p:spTree>
    <p:extLst>
      <p:ext uri="{BB962C8B-B14F-4D97-AF65-F5344CB8AC3E}">
        <p14:creationId xmlns:p14="http://schemas.microsoft.com/office/powerpoint/2010/main" val="1417190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16"/>
          <p:cNvPicPr preferRelativeResize="0"/>
          <p:nvPr/>
        </p:nvPicPr>
        <p:blipFill>
          <a:blip r:embed="rId3">
            <a:alphaModFix/>
          </a:blip>
          <a:stretch>
            <a:fillRect/>
          </a:stretch>
        </p:blipFill>
        <p:spPr>
          <a:xfrm>
            <a:off x="790350" y="917700"/>
            <a:ext cx="7563299" cy="3308100"/>
          </a:xfrm>
          <a:prstGeom prst="rect">
            <a:avLst/>
          </a:prstGeom>
          <a:noFill/>
          <a:ln>
            <a:noFill/>
          </a:ln>
        </p:spPr>
      </p:pic>
      <p:sp>
        <p:nvSpPr>
          <p:cNvPr id="2" name="Oval 1">
            <a:extLst>
              <a:ext uri="{FF2B5EF4-FFF2-40B4-BE49-F238E27FC236}">
                <a16:creationId xmlns:a16="http://schemas.microsoft.com/office/drawing/2014/main" id="{FCE54501-E386-47DA-82E2-61D4E4587E33}"/>
              </a:ext>
            </a:extLst>
          </p:cNvPr>
          <p:cNvSpPr/>
          <p:nvPr/>
        </p:nvSpPr>
        <p:spPr>
          <a:xfrm>
            <a:off x="6400799" y="2796447"/>
            <a:ext cx="1432193" cy="7509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noFill/>
            </a:endParaRPr>
          </a:p>
        </p:txBody>
      </p:sp>
      <p:sp>
        <p:nvSpPr>
          <p:cNvPr id="4" name="Oval 3">
            <a:extLst>
              <a:ext uri="{FF2B5EF4-FFF2-40B4-BE49-F238E27FC236}">
                <a16:creationId xmlns:a16="http://schemas.microsoft.com/office/drawing/2014/main" id="{B8F6FD24-4EFD-4EC9-8A39-F97DD5F9F95C}"/>
              </a:ext>
            </a:extLst>
          </p:cNvPr>
          <p:cNvSpPr/>
          <p:nvPr/>
        </p:nvSpPr>
        <p:spPr>
          <a:xfrm>
            <a:off x="1176968" y="2873565"/>
            <a:ext cx="2590800" cy="62979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noFill/>
            </a:endParaRPr>
          </a:p>
        </p:txBody>
      </p:sp>
    </p:spTree>
    <p:extLst>
      <p:ext uri="{BB962C8B-B14F-4D97-AF65-F5344CB8AC3E}">
        <p14:creationId xmlns:p14="http://schemas.microsoft.com/office/powerpoint/2010/main" val="3631325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600682-0E16-4FDF-A00F-019C27D71018}"/>
              </a:ext>
            </a:extLst>
          </p:cNvPr>
          <p:cNvSpPr>
            <a:spLocks noGrp="1"/>
          </p:cNvSpPr>
          <p:nvPr>
            <p:ph type="title"/>
          </p:nvPr>
        </p:nvSpPr>
        <p:spPr>
          <a:xfrm>
            <a:off x="345424" y="375187"/>
            <a:ext cx="1417275" cy="891753"/>
          </a:xfrm>
        </p:spPr>
        <p:txBody>
          <a:bodyPr/>
          <a:lstStyle/>
          <a:p>
            <a:r>
              <a:rPr lang="en-CA" dirty="0"/>
              <a:t>CSS :</a:t>
            </a:r>
          </a:p>
        </p:txBody>
      </p:sp>
      <p:pic>
        <p:nvPicPr>
          <p:cNvPr id="2" name="Picture 1">
            <a:extLst>
              <a:ext uri="{FF2B5EF4-FFF2-40B4-BE49-F238E27FC236}">
                <a16:creationId xmlns:a16="http://schemas.microsoft.com/office/drawing/2014/main" id="{BC61B62E-0176-453C-8556-AE7EA6F374BD}"/>
              </a:ext>
            </a:extLst>
          </p:cNvPr>
          <p:cNvPicPr>
            <a:picLocks noChangeAspect="1"/>
          </p:cNvPicPr>
          <p:nvPr/>
        </p:nvPicPr>
        <p:blipFill>
          <a:blip r:embed="rId2"/>
          <a:stretch>
            <a:fillRect/>
          </a:stretch>
        </p:blipFill>
        <p:spPr>
          <a:xfrm>
            <a:off x="3433043" y="666750"/>
            <a:ext cx="4486275" cy="3810000"/>
          </a:xfrm>
          <a:prstGeom prst="rect">
            <a:avLst/>
          </a:prstGeom>
        </p:spPr>
      </p:pic>
      <p:sp>
        <p:nvSpPr>
          <p:cNvPr id="6" name="Google Shape;129;p13">
            <a:extLst>
              <a:ext uri="{FF2B5EF4-FFF2-40B4-BE49-F238E27FC236}">
                <a16:creationId xmlns:a16="http://schemas.microsoft.com/office/drawing/2014/main" id="{B142B5B3-8599-4091-B802-B681FF3A4A34}"/>
              </a:ext>
            </a:extLst>
          </p:cNvPr>
          <p:cNvSpPr txBox="1">
            <a:spLocks/>
          </p:cNvSpPr>
          <p:nvPr/>
        </p:nvSpPr>
        <p:spPr>
          <a:xfrm>
            <a:off x="476571" y="1613283"/>
            <a:ext cx="2956472" cy="16378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1600"/>
              </a:spcBef>
              <a:spcAft>
                <a:spcPts val="160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buFont typeface="Calibri"/>
              <a:buNone/>
            </a:pPr>
            <a:r>
              <a:rPr lang="en-CA" u="sng" dirty="0"/>
              <a:t>Properties  Used </a:t>
            </a:r>
            <a:r>
              <a:rPr lang="en-CA" dirty="0"/>
              <a:t>:</a:t>
            </a:r>
          </a:p>
          <a:p>
            <a:pPr marL="0" indent="0">
              <a:buFont typeface="Calibri"/>
              <a:buNone/>
            </a:pPr>
            <a:endParaRPr lang="en-CA" dirty="0"/>
          </a:p>
          <a:p>
            <a:pPr marL="285750" indent="-285750"/>
            <a:r>
              <a:rPr lang="en-CA" dirty="0" err="1"/>
              <a:t>Button:Hover</a:t>
            </a:r>
            <a:endParaRPr lang="en-CA" dirty="0"/>
          </a:p>
          <a:p>
            <a:pPr marL="285750" indent="-285750"/>
            <a:r>
              <a:rPr lang="en-CA" dirty="0"/>
              <a:t>Container ( Layout )</a:t>
            </a:r>
          </a:p>
          <a:p>
            <a:pPr marL="285750" indent="-285750"/>
            <a:r>
              <a:rPr lang="en-CA" dirty="0"/>
              <a:t>background-image: linear-gradient</a:t>
            </a:r>
          </a:p>
          <a:p>
            <a:pPr marL="285750" indent="-285750"/>
            <a:r>
              <a:rPr lang="en-CA" dirty="0"/>
              <a:t>body {    font-family: </a:t>
            </a:r>
            <a:r>
              <a:rPr lang="en-CA" dirty="0" err="1"/>
              <a:t>arial</a:t>
            </a:r>
            <a:r>
              <a:rPr lang="en-CA" dirty="0"/>
              <a:t>; }</a:t>
            </a:r>
          </a:p>
        </p:txBody>
      </p:sp>
    </p:spTree>
    <p:extLst>
      <p:ext uri="{BB962C8B-B14F-4D97-AF65-F5344CB8AC3E}">
        <p14:creationId xmlns:p14="http://schemas.microsoft.com/office/powerpoint/2010/main" val="4169717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14"/>
          <p:cNvPicPr preferRelativeResize="0"/>
          <p:nvPr/>
        </p:nvPicPr>
        <p:blipFill rotWithShape="1">
          <a:blip r:embed="rId3">
            <a:alphaModFix/>
          </a:blip>
          <a:srcRect l="11600" r="11523" b="13043"/>
          <a:stretch/>
        </p:blipFill>
        <p:spPr>
          <a:xfrm>
            <a:off x="1174288" y="1386388"/>
            <a:ext cx="6795423" cy="3440401"/>
          </a:xfrm>
          <a:prstGeom prst="rect">
            <a:avLst/>
          </a:prstGeom>
          <a:noFill/>
          <a:ln>
            <a:noFill/>
          </a:ln>
        </p:spPr>
      </p:pic>
      <p:sp>
        <p:nvSpPr>
          <p:cNvPr id="3" name="Title 2">
            <a:extLst>
              <a:ext uri="{FF2B5EF4-FFF2-40B4-BE49-F238E27FC236}">
                <a16:creationId xmlns:a16="http://schemas.microsoft.com/office/drawing/2014/main" id="{82008C8F-EEF0-4BB7-A611-00643A6198DF}"/>
              </a:ext>
            </a:extLst>
          </p:cNvPr>
          <p:cNvSpPr>
            <a:spLocks noGrp="1"/>
          </p:cNvSpPr>
          <p:nvPr>
            <p:ph type="title"/>
          </p:nvPr>
        </p:nvSpPr>
        <p:spPr>
          <a:xfrm>
            <a:off x="414435" y="316711"/>
            <a:ext cx="5037459" cy="891753"/>
          </a:xfrm>
        </p:spPr>
        <p:txBody>
          <a:bodyPr/>
          <a:lstStyle/>
          <a:p>
            <a:r>
              <a:rPr lang="en-CA" dirty="0"/>
              <a:t>Quiz App();	</a:t>
            </a:r>
            <a:r>
              <a:rPr lang="en-CA" b="1" u="sng" dirty="0"/>
              <a:t>Snaps</a:t>
            </a:r>
          </a:p>
        </p:txBody>
      </p:sp>
    </p:spTree>
    <p:extLst>
      <p:ext uri="{BB962C8B-B14F-4D97-AF65-F5344CB8AC3E}">
        <p14:creationId xmlns:p14="http://schemas.microsoft.com/office/powerpoint/2010/main" val="3782203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15"/>
          <p:cNvPicPr preferRelativeResize="0"/>
          <p:nvPr/>
        </p:nvPicPr>
        <p:blipFill>
          <a:blip r:embed="rId3">
            <a:alphaModFix/>
          </a:blip>
          <a:stretch>
            <a:fillRect/>
          </a:stretch>
        </p:blipFill>
        <p:spPr>
          <a:xfrm>
            <a:off x="569474" y="1513533"/>
            <a:ext cx="8005051" cy="3427650"/>
          </a:xfrm>
          <a:prstGeom prst="rect">
            <a:avLst/>
          </a:prstGeom>
          <a:noFill/>
          <a:ln>
            <a:noFill/>
          </a:ln>
        </p:spPr>
      </p:pic>
      <p:sp>
        <p:nvSpPr>
          <p:cNvPr id="3" name="Title 2">
            <a:extLst>
              <a:ext uri="{FF2B5EF4-FFF2-40B4-BE49-F238E27FC236}">
                <a16:creationId xmlns:a16="http://schemas.microsoft.com/office/drawing/2014/main" id="{7B802E4F-4823-4C7E-9B48-41A5A7CC62D1}"/>
              </a:ext>
            </a:extLst>
          </p:cNvPr>
          <p:cNvSpPr>
            <a:spLocks noGrp="1"/>
          </p:cNvSpPr>
          <p:nvPr>
            <p:ph type="title"/>
          </p:nvPr>
        </p:nvSpPr>
        <p:spPr>
          <a:xfrm>
            <a:off x="414435" y="437481"/>
            <a:ext cx="5037459" cy="891753"/>
          </a:xfrm>
        </p:spPr>
        <p:txBody>
          <a:bodyPr/>
          <a:lstStyle/>
          <a:p>
            <a:r>
              <a:rPr lang="en-CA" dirty="0"/>
              <a:t>Quiz App();	</a:t>
            </a:r>
            <a:r>
              <a:rPr lang="en-CA" b="1" u="sng" dirty="0"/>
              <a:t>Snaps</a:t>
            </a:r>
          </a:p>
        </p:txBody>
      </p:sp>
    </p:spTree>
    <p:extLst>
      <p:ext uri="{BB962C8B-B14F-4D97-AF65-F5344CB8AC3E}">
        <p14:creationId xmlns:p14="http://schemas.microsoft.com/office/powerpoint/2010/main" val="3275009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17"/>
          <p:cNvPicPr preferRelativeResize="0"/>
          <p:nvPr/>
        </p:nvPicPr>
        <p:blipFill>
          <a:blip r:embed="rId3">
            <a:alphaModFix/>
          </a:blip>
          <a:stretch>
            <a:fillRect/>
          </a:stretch>
        </p:blipFill>
        <p:spPr>
          <a:xfrm>
            <a:off x="1224951" y="1052422"/>
            <a:ext cx="6940124" cy="3823674"/>
          </a:xfrm>
          <a:prstGeom prst="rect">
            <a:avLst/>
          </a:prstGeom>
          <a:noFill/>
          <a:ln>
            <a:noFill/>
          </a:ln>
        </p:spPr>
      </p:pic>
      <p:sp>
        <p:nvSpPr>
          <p:cNvPr id="3" name="Title 2">
            <a:extLst>
              <a:ext uri="{FF2B5EF4-FFF2-40B4-BE49-F238E27FC236}">
                <a16:creationId xmlns:a16="http://schemas.microsoft.com/office/drawing/2014/main" id="{79CF17FF-7262-4A1B-B127-54B46A04EAA8}"/>
              </a:ext>
            </a:extLst>
          </p:cNvPr>
          <p:cNvSpPr>
            <a:spLocks noGrp="1"/>
          </p:cNvSpPr>
          <p:nvPr>
            <p:ph type="title"/>
          </p:nvPr>
        </p:nvSpPr>
        <p:spPr>
          <a:xfrm>
            <a:off x="414435" y="316711"/>
            <a:ext cx="5486033" cy="891753"/>
          </a:xfrm>
        </p:spPr>
        <p:txBody>
          <a:bodyPr/>
          <a:lstStyle/>
          <a:p>
            <a:r>
              <a:rPr lang="en-CA" dirty="0"/>
              <a:t>Quiz App();	</a:t>
            </a:r>
            <a:r>
              <a:rPr lang="en-CA" b="1" u="sng" dirty="0"/>
              <a:t>Display Score</a:t>
            </a:r>
          </a:p>
        </p:txBody>
      </p:sp>
    </p:spTree>
    <p:extLst>
      <p:ext uri="{BB962C8B-B14F-4D97-AF65-F5344CB8AC3E}">
        <p14:creationId xmlns:p14="http://schemas.microsoft.com/office/powerpoint/2010/main" val="2096743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600682-0E16-4FDF-A00F-019C27D71018}"/>
              </a:ext>
            </a:extLst>
          </p:cNvPr>
          <p:cNvSpPr>
            <a:spLocks noGrp="1"/>
          </p:cNvSpPr>
          <p:nvPr>
            <p:ph type="title"/>
          </p:nvPr>
        </p:nvSpPr>
        <p:spPr>
          <a:xfrm>
            <a:off x="345424" y="375187"/>
            <a:ext cx="2156236" cy="891753"/>
          </a:xfrm>
        </p:spPr>
        <p:txBody>
          <a:bodyPr/>
          <a:lstStyle/>
          <a:p>
            <a:r>
              <a:rPr lang="en-CA" dirty="0"/>
              <a:t>JavaScript :</a:t>
            </a:r>
          </a:p>
        </p:txBody>
      </p:sp>
      <p:pic>
        <p:nvPicPr>
          <p:cNvPr id="4" name="Picture 3">
            <a:extLst>
              <a:ext uri="{FF2B5EF4-FFF2-40B4-BE49-F238E27FC236}">
                <a16:creationId xmlns:a16="http://schemas.microsoft.com/office/drawing/2014/main" id="{507B60C9-591C-42EB-A997-172ED47601C2}"/>
              </a:ext>
            </a:extLst>
          </p:cNvPr>
          <p:cNvPicPr>
            <a:picLocks noChangeAspect="1"/>
          </p:cNvPicPr>
          <p:nvPr/>
        </p:nvPicPr>
        <p:blipFill>
          <a:blip r:embed="rId2"/>
          <a:stretch>
            <a:fillRect/>
          </a:stretch>
        </p:blipFill>
        <p:spPr>
          <a:xfrm>
            <a:off x="3651490" y="821063"/>
            <a:ext cx="4152900" cy="3657600"/>
          </a:xfrm>
          <a:prstGeom prst="rect">
            <a:avLst/>
          </a:prstGeom>
        </p:spPr>
      </p:pic>
      <p:sp>
        <p:nvSpPr>
          <p:cNvPr id="5" name="Google Shape;129;p13">
            <a:extLst>
              <a:ext uri="{FF2B5EF4-FFF2-40B4-BE49-F238E27FC236}">
                <a16:creationId xmlns:a16="http://schemas.microsoft.com/office/drawing/2014/main" id="{CDC7AF51-4F59-4A6A-88FD-5B4EC57E3473}"/>
              </a:ext>
            </a:extLst>
          </p:cNvPr>
          <p:cNvSpPr txBox="1">
            <a:spLocks/>
          </p:cNvSpPr>
          <p:nvPr/>
        </p:nvSpPr>
        <p:spPr>
          <a:xfrm>
            <a:off x="476571" y="1613283"/>
            <a:ext cx="2956472" cy="16378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1600"/>
              </a:spcBef>
              <a:spcAft>
                <a:spcPts val="160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buFont typeface="Calibri"/>
              <a:buNone/>
            </a:pPr>
            <a:r>
              <a:rPr lang="en-CA" u="sng" dirty="0"/>
              <a:t>Methods  Used </a:t>
            </a:r>
            <a:r>
              <a:rPr lang="en-CA" dirty="0"/>
              <a:t>:</a:t>
            </a:r>
          </a:p>
          <a:p>
            <a:pPr marL="285750" indent="-285750"/>
            <a:r>
              <a:rPr lang="en-CA" dirty="0"/>
              <a:t>Array Concept </a:t>
            </a:r>
          </a:p>
          <a:p>
            <a:pPr marL="285750" indent="-285750"/>
            <a:r>
              <a:rPr lang="en-CA" dirty="0"/>
              <a:t>Hide()</a:t>
            </a:r>
          </a:p>
          <a:p>
            <a:pPr marL="285750" indent="-285750"/>
            <a:r>
              <a:rPr lang="en-CA" dirty="0"/>
              <a:t>Show()</a:t>
            </a:r>
          </a:p>
          <a:p>
            <a:pPr marL="285750" indent="-285750"/>
            <a:r>
              <a:rPr lang="en-CA" dirty="0" err="1"/>
              <a:t>preventDefault</a:t>
            </a:r>
            <a:r>
              <a:rPr lang="en-CA" dirty="0"/>
              <a:t>();</a:t>
            </a:r>
          </a:p>
          <a:p>
            <a:pPr marL="285750" indent="-285750"/>
            <a:r>
              <a:rPr lang="en-US" dirty="0"/>
              <a:t>Console.log() Method to Display all the Content to the Console</a:t>
            </a:r>
            <a:endParaRPr lang="en-CA" dirty="0"/>
          </a:p>
        </p:txBody>
      </p:sp>
    </p:spTree>
    <p:extLst>
      <p:ext uri="{BB962C8B-B14F-4D97-AF65-F5344CB8AC3E}">
        <p14:creationId xmlns:p14="http://schemas.microsoft.com/office/powerpoint/2010/main" val="1828937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600682-0E16-4FDF-A00F-019C27D71018}"/>
              </a:ext>
            </a:extLst>
          </p:cNvPr>
          <p:cNvSpPr>
            <a:spLocks noGrp="1"/>
          </p:cNvSpPr>
          <p:nvPr>
            <p:ph type="title"/>
          </p:nvPr>
        </p:nvSpPr>
        <p:spPr>
          <a:xfrm>
            <a:off x="1087295" y="555548"/>
            <a:ext cx="5037459" cy="891753"/>
          </a:xfrm>
        </p:spPr>
        <p:txBody>
          <a:bodyPr/>
          <a:lstStyle/>
          <a:p>
            <a:r>
              <a:rPr lang="en-CA" dirty="0"/>
              <a:t>JavaScript :: JSON</a:t>
            </a:r>
          </a:p>
        </p:txBody>
      </p:sp>
      <p:sp>
        <p:nvSpPr>
          <p:cNvPr id="5" name="Google Shape;129;p13">
            <a:extLst>
              <a:ext uri="{FF2B5EF4-FFF2-40B4-BE49-F238E27FC236}">
                <a16:creationId xmlns:a16="http://schemas.microsoft.com/office/drawing/2014/main" id="{CDC7AF51-4F59-4A6A-88FD-5B4EC57E3473}"/>
              </a:ext>
            </a:extLst>
          </p:cNvPr>
          <p:cNvSpPr txBox="1">
            <a:spLocks/>
          </p:cNvSpPr>
          <p:nvPr/>
        </p:nvSpPr>
        <p:spPr>
          <a:xfrm>
            <a:off x="223183" y="1607086"/>
            <a:ext cx="2956472" cy="26955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1600"/>
              </a:spcBef>
              <a:spcAft>
                <a:spcPts val="160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buFont typeface="Calibri"/>
              <a:buNone/>
            </a:pPr>
            <a:r>
              <a:rPr lang="en-CA" u="sng" dirty="0"/>
              <a:t>JSON  Used </a:t>
            </a:r>
            <a:r>
              <a:rPr lang="en-CA" dirty="0"/>
              <a:t>:</a:t>
            </a:r>
          </a:p>
          <a:p>
            <a:pPr marL="285750" indent="-285750"/>
            <a:r>
              <a:rPr lang="en-CA" dirty="0"/>
              <a:t>To Input all the questions</a:t>
            </a:r>
          </a:p>
          <a:p>
            <a:pPr marL="285750" indent="-285750"/>
            <a:r>
              <a:rPr lang="en-CA" dirty="0"/>
              <a:t>Declared Boolean Variables like</a:t>
            </a:r>
          </a:p>
          <a:p>
            <a:pPr marL="285750" indent="-285750"/>
            <a:r>
              <a:rPr lang="en-CA" dirty="0" err="1"/>
              <a:t>isBlank</a:t>
            </a:r>
            <a:r>
              <a:rPr lang="en-CA" dirty="0"/>
              <a:t> ;</a:t>
            </a:r>
          </a:p>
          <a:p>
            <a:pPr marL="285750" indent="-285750"/>
            <a:r>
              <a:rPr lang="en-CA" dirty="0"/>
              <a:t>Provided Answers in JSON with </a:t>
            </a:r>
            <a:r>
              <a:rPr lang="en-CA" dirty="0" err="1"/>
              <a:t>correctAnswer</a:t>
            </a:r>
            <a:r>
              <a:rPr lang="en-CA" dirty="0"/>
              <a:t> Variable</a:t>
            </a:r>
          </a:p>
          <a:p>
            <a:pPr marL="285750" indent="-285750"/>
            <a:endParaRPr lang="en-CA" dirty="0"/>
          </a:p>
          <a:p>
            <a:pPr marL="285750" indent="-285750"/>
            <a:r>
              <a:rPr lang="en-CA" dirty="0"/>
              <a:t>Included </a:t>
            </a:r>
            <a:r>
              <a:rPr lang="en-CA" dirty="0" err="1"/>
              <a:t>Explaination</a:t>
            </a:r>
            <a:r>
              <a:rPr lang="en-CA" dirty="0"/>
              <a:t> for every </a:t>
            </a:r>
            <a:r>
              <a:rPr lang="en-CA" dirty="0" err="1"/>
              <a:t>Questioni</a:t>
            </a:r>
            <a:r>
              <a:rPr lang="en-CA" dirty="0"/>
              <a:t> in the JS</a:t>
            </a:r>
          </a:p>
        </p:txBody>
      </p:sp>
      <p:pic>
        <p:nvPicPr>
          <p:cNvPr id="2" name="Picture 1">
            <a:extLst>
              <a:ext uri="{FF2B5EF4-FFF2-40B4-BE49-F238E27FC236}">
                <a16:creationId xmlns:a16="http://schemas.microsoft.com/office/drawing/2014/main" id="{D3873086-E6A8-493D-8FD3-934072688D99}"/>
              </a:ext>
            </a:extLst>
          </p:cNvPr>
          <p:cNvPicPr>
            <a:picLocks noChangeAspect="1"/>
          </p:cNvPicPr>
          <p:nvPr/>
        </p:nvPicPr>
        <p:blipFill>
          <a:blip r:embed="rId2"/>
          <a:stretch>
            <a:fillRect/>
          </a:stretch>
        </p:blipFill>
        <p:spPr>
          <a:xfrm>
            <a:off x="2843934" y="1613283"/>
            <a:ext cx="5734050" cy="2695575"/>
          </a:xfrm>
          <a:prstGeom prst="rect">
            <a:avLst/>
          </a:prstGeom>
        </p:spPr>
      </p:pic>
    </p:spTree>
    <p:extLst>
      <p:ext uri="{BB962C8B-B14F-4D97-AF65-F5344CB8AC3E}">
        <p14:creationId xmlns:p14="http://schemas.microsoft.com/office/powerpoint/2010/main" val="2031758581"/>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346</Words>
  <Application>Microsoft Office PowerPoint</Application>
  <PresentationFormat>On-screen Show (16:9)</PresentationFormat>
  <Paragraphs>64</Paragraphs>
  <Slides>15</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Nunito</vt:lpstr>
      <vt:lpstr>Shift</vt:lpstr>
      <vt:lpstr>Quiz();</vt:lpstr>
      <vt:lpstr>HTML :</vt:lpstr>
      <vt:lpstr>PowerPoint Presentation</vt:lpstr>
      <vt:lpstr>CSS :</vt:lpstr>
      <vt:lpstr>Quiz App(); Snaps</vt:lpstr>
      <vt:lpstr>Quiz App(); Snaps</vt:lpstr>
      <vt:lpstr>Quiz App(); Display Score</vt:lpstr>
      <vt:lpstr>JavaScript :</vt:lpstr>
      <vt:lpstr>JavaScript :: JSON</vt:lpstr>
      <vt:lpstr>JavaScript ::   BUTTONS</vt:lpstr>
      <vt:lpstr>Challenges…</vt:lpstr>
      <vt:lpstr>Challenges…</vt:lpstr>
      <vt:lpstr>Challenges..</vt:lpstr>
      <vt:lpstr>Challenges…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App();</dc:title>
  <cp:lastModifiedBy>vamsee Krishna Bongu</cp:lastModifiedBy>
  <cp:revision>15</cp:revision>
  <dcterms:modified xsi:type="dcterms:W3CDTF">2018-12-12T14:34:26Z</dcterms:modified>
</cp:coreProperties>
</file>