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Impact" pitchFamily="34" charset="0"/>
      <p:regular r:id="rId28"/>
    </p:embeddedFont>
    <p:embeddedFont>
      <p:font typeface="Roboto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39537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fedoraproject.org/pub/epel/epel-release-latest-7.noarch.rp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Configuration Management Tools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75" y="2047463"/>
            <a:ext cx="77914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Playbook Creation(step 1)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install httpd package in all trusted clients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/>
              <a:t>vim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prog1.yml	</a:t>
            </a:r>
          </a:p>
          <a:p>
            <a:pPr marL="400050" marR="0" lvl="1" indent="-63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hosts: all               </a:t>
            </a:r>
          </a:p>
          <a:p>
            <a:pPr marL="400050" marR="0" lvl="1" indent="-63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remote_user: ec2-user</a:t>
            </a:r>
          </a:p>
          <a:p>
            <a:pPr marL="400050" marR="0" lvl="1" indent="-63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tasks:</a:t>
            </a:r>
          </a:p>
          <a:p>
            <a:pPr marL="400050" marR="0" lvl="1" indent="-63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- name: Install httpd</a:t>
            </a:r>
          </a:p>
          <a:p>
            <a:pPr marL="400050" marR="0" lvl="1" indent="-63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package: name=httpd state=latest</a:t>
            </a:r>
          </a:p>
          <a:p>
            <a:pPr marL="400050" marR="0" lvl="1" indent="-63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sudo: yes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822250" y="2799175"/>
            <a:ext cx="6770400" cy="3271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00050" lvl="1" indent="-6350" rtl="0">
              <a:spcBef>
                <a:spcPts val="560"/>
              </a:spcBef>
              <a:buClr>
                <a:schemeClr val="accent2"/>
              </a:buClr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hosts: all               </a:t>
            </a:r>
          </a:p>
          <a:p>
            <a:pPr marL="400050" lvl="1" indent="-6350" rtl="0">
              <a:spcBef>
                <a:spcPts val="560"/>
              </a:spcBef>
              <a:buClr>
                <a:schemeClr val="accent2"/>
              </a:buClr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remote_user: ec2-user</a:t>
            </a:r>
          </a:p>
          <a:p>
            <a:pPr marL="400050" lvl="1" indent="-6350" rtl="0">
              <a:spcBef>
                <a:spcPts val="560"/>
              </a:spcBef>
              <a:buClr>
                <a:schemeClr val="accent2"/>
              </a:buClr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tasks:</a:t>
            </a:r>
          </a:p>
          <a:p>
            <a:pPr marL="400050" lvl="1" indent="-6350" rtl="0">
              <a:spcBef>
                <a:spcPts val="560"/>
              </a:spcBef>
              <a:buClr>
                <a:schemeClr val="accent2"/>
              </a:buClr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- name: Install httpd</a:t>
            </a:r>
          </a:p>
          <a:p>
            <a:pPr marL="400050" lvl="1" indent="-6350" rtl="0">
              <a:spcBef>
                <a:spcPts val="560"/>
              </a:spcBef>
              <a:buClr>
                <a:schemeClr val="accent2"/>
              </a:buClr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package: name=httpd state=latest</a:t>
            </a:r>
          </a:p>
          <a:p>
            <a:pPr marL="400050" lvl="1" indent="-6350" rtl="0">
              <a:spcBef>
                <a:spcPts val="560"/>
              </a:spcBef>
              <a:buClr>
                <a:schemeClr val="accent2"/>
              </a:buClr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sudo: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1066802"/>
            <a:ext cx="8229600" cy="505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lang="en-US" sz="272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2 # 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#</a:t>
            </a:r>
            <a:r>
              <a:rPr lang="en-US" sz="23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 &gt;  hosts 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3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380" b="1" dirty="0"/>
          </a:p>
          <a:p>
            <a:pPr marL="457200" marR="0" lvl="1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380" b="1" dirty="0"/>
          </a:p>
          <a:p>
            <a:pPr marL="457200" marR="0" lvl="1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38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 #</a:t>
            </a: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857250" marR="0" lvl="2" indent="-635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4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</a:t>
            </a:r>
            <a:r>
              <a:rPr lang="en-US" sz="204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ssh-keygen</a:t>
            </a:r>
            <a:r>
              <a:rPr lang="en-US" sz="204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-t </a:t>
            </a:r>
            <a:r>
              <a:rPr lang="en-US" sz="204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rsa</a:t>
            </a:r>
            <a:endParaRPr lang="en-US" sz="204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2" indent="-635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4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$cd .</a:t>
            </a:r>
            <a:r>
              <a:rPr lang="en-US" sz="204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ssh</a:t>
            </a:r>
            <a:endParaRPr lang="en-US" sz="204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7250" marR="0" lvl="2" indent="-635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4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$cat id_rsa.pub</a:t>
            </a:r>
          </a:p>
          <a:p>
            <a:pPr marL="857250" marR="0" lvl="2" indent="-6350" algn="l" rtl="0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(copy the public key to client machines, append the key on  </a:t>
            </a:r>
            <a:r>
              <a:rPr lang="en-US" sz="204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authorized_keys</a:t>
            </a:r>
            <a:r>
              <a:rPr lang="en-US" sz="204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where you need automation)</a:t>
            </a:r>
          </a:p>
          <a:p>
            <a:pPr marL="457200" marR="0" lvl="1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38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Font typeface="Arial"/>
              <a:buNone/>
            </a:pPr>
            <a:r>
              <a:rPr lang="en-US" sz="23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57" name="Shape 157"/>
          <p:cNvSpPr/>
          <p:nvPr/>
        </p:nvSpPr>
        <p:spPr>
          <a:xfrm>
            <a:off x="1763688" y="1772816"/>
            <a:ext cx="2799300" cy="110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1" indent="0" rtl="0">
              <a:lnSpc>
                <a:spcPct val="80000"/>
              </a:lnSpc>
              <a:spcBef>
                <a:spcPts val="476"/>
              </a:spcBef>
              <a:buClr>
                <a:schemeClr val="dk1"/>
              </a:buClr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192.168.2.123</a:t>
            </a:r>
          </a:p>
          <a:p>
            <a:pPr marL="457200" lvl="1" indent="0" rtl="0">
              <a:lnSpc>
                <a:spcPct val="80000"/>
              </a:lnSpc>
              <a:spcBef>
                <a:spcPts val="340"/>
              </a:spcBef>
              <a:buClr>
                <a:schemeClr val="dk1"/>
              </a:buClr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	 192.168.3.122 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</a:rPr>
              <a:t>Run Playbook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7620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ansible-playbook http.yml -i hosts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        It will perform the change as mentioned in playbook</a:t>
            </a:r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/>
          </a:p>
          <a:p>
            <a:pPr marL="342900" marR="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/>
              <a:t>Conclusion : </a:t>
            </a:r>
          </a:p>
          <a:p>
            <a:pPr marL="0" marR="0" lvl="0" indent="0" algn="l" rtl="0">
              <a:spcBef>
                <a:spcPts val="320"/>
              </a:spcBef>
              <a:buNone/>
            </a:pPr>
            <a:r>
              <a:rPr lang="en-US" sz="1600"/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default inventory file /etc/ansible/hosts</a:t>
            </a:r>
          </a:p>
          <a:p>
            <a:pPr marL="0" marR="0" lvl="0" indent="0" algn="l" rtl="0">
              <a:spcBef>
                <a:spcPts val="320"/>
              </a:spcBef>
              <a:buNone/>
            </a:pPr>
            <a:r>
              <a:rPr lang="en-US" sz="1600"/>
              <a:t>          Ansible playbook will be executed in all servers listed in inventory file  if keys are trusted </a:t>
            </a:r>
          </a:p>
          <a:p>
            <a:pPr marL="0" marR="0" lvl="0" indent="0" algn="l" rtl="0">
              <a:spcBef>
                <a:spcPts val="320"/>
              </a:spcBef>
              <a:buNone/>
            </a:pPr>
            <a:endParaRPr sz="1600"/>
          </a:p>
          <a:p>
            <a:pPr marL="0" marR="0" lvl="0" indent="0" algn="l" rtl="0">
              <a:spcBef>
                <a:spcPts val="320"/>
              </a:spcBef>
              <a:buNone/>
            </a:pPr>
            <a:endParaRPr sz="1600"/>
          </a:p>
          <a:p>
            <a:pPr marL="0" marR="0" lvl="0" indent="0" algn="l" rtl="0">
              <a:spcBef>
                <a:spcPts val="320"/>
              </a:spcBef>
              <a:buNone/>
            </a:pPr>
            <a:r>
              <a:rPr lang="en-US" sz="1600"/>
              <a:t>    Example :  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             #ansible-playbook  http.yaml   -i /project/hosts  </a:t>
            </a:r>
            <a:br>
              <a:rPr lang="en-US" sz="1600"/>
            </a:br>
            <a:r>
              <a:rPr lang="en-US" sz="1600"/>
              <a:t>         </a:t>
            </a:r>
          </a:p>
          <a:p>
            <a:pPr marL="0" marR="0" lvl="0" indent="0" algn="l" rtl="0">
              <a:spcBef>
                <a:spcPts val="320"/>
              </a:spcBef>
              <a:buNone/>
            </a:pPr>
            <a:r>
              <a:rPr lang="en-US" sz="16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349900" y="1014700"/>
            <a:ext cx="8229600" cy="5353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355600" rtl="0">
              <a:spcBef>
                <a:spcPts val="440"/>
              </a:spcBef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all –m ping</a:t>
            </a:r>
          </a:p>
          <a:p>
            <a:pPr marL="742950" lvl="1" indent="-260350" rtl="0">
              <a:spcBef>
                <a:spcPts val="440"/>
              </a:spcBef>
              <a:buClr>
                <a:schemeClr val="dk1"/>
              </a:buClr>
              <a:buSzPts val="1800"/>
              <a:buChar char="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perform ping test servers listed in /etc/ansible/hosts file</a:t>
            </a:r>
          </a:p>
          <a:p>
            <a:pPr marL="342900" lvl="0" indent="-355600" rtl="0">
              <a:spcBef>
                <a:spcPts val="440"/>
              </a:spcBef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all –m setup  |more</a:t>
            </a:r>
          </a:p>
          <a:p>
            <a:pPr marL="742950" lvl="1" indent="-260350" rtl="0">
              <a:spcBef>
                <a:spcPts val="440"/>
              </a:spcBef>
              <a:buClr>
                <a:schemeClr val="dk1"/>
              </a:buClr>
              <a:buSzPts val="1800"/>
              <a:buChar char="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facts from server ,useful to know OS type and server model and config of client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lvl="0" indent="-355600" rtl="0">
              <a:spcBef>
                <a:spcPts val="440"/>
              </a:spcBef>
              <a:buClr>
                <a:schemeClr val="dk1"/>
              </a:buClr>
              <a:buSzPts val="2400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#ansible-playbook prog1.yml --flush-cache</a:t>
            </a:r>
          </a:p>
          <a:p>
            <a:pPr marL="742950" lvl="1" indent="-260350" rtl="0">
              <a:spcBef>
                <a:spcPts val="440"/>
              </a:spcBef>
              <a:buClr>
                <a:schemeClr val="dk1"/>
              </a:buClr>
              <a:buSzPts val="1800"/>
              <a:buChar char="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clear the cache (variables and data)</a:t>
            </a:r>
          </a:p>
          <a:p>
            <a:pPr marL="457200" lvl="0" indent="0" rtl="0">
              <a:spcBef>
                <a:spcPts val="44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-355600" rtl="0">
              <a:spcBef>
                <a:spcPts val="440"/>
              </a:spcBef>
              <a:buClr>
                <a:schemeClr val="dk1"/>
              </a:buClr>
              <a:buSzPts val="2400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#ansible-playbook prog2.yml --syntax-check</a:t>
            </a:r>
          </a:p>
          <a:p>
            <a:pPr marL="742950" lvl="2" indent="-323850" rtl="0">
              <a:spcBef>
                <a:spcPts val="440"/>
              </a:spcBef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the syntax  if there are any errors </a:t>
            </a:r>
          </a:p>
          <a:p>
            <a:pPr marL="457200" lvl="0" indent="0" rtl="0">
              <a:spcBef>
                <a:spcPts val="440"/>
              </a:spcBef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1" indent="-355600" rtl="0">
              <a:spcBef>
                <a:spcPts val="440"/>
              </a:spcBef>
              <a:buClr>
                <a:schemeClr val="dk1"/>
              </a:buClr>
              <a:buSzPts val="2400"/>
              <a:buChar char="•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#ansible-playbook prog3.yml –check</a:t>
            </a:r>
          </a:p>
          <a:p>
            <a:pPr marL="742950" lvl="2" indent="-323850" rtl="0">
              <a:spcBef>
                <a:spcPts val="440"/>
              </a:spcBef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Dry-run  , it wont change anything and it will just check 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1487075" y="209950"/>
            <a:ext cx="5878200" cy="62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    </a:t>
            </a:r>
            <a:r>
              <a:rPr lang="en-US" sz="3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ANSIBLE Commands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Playbook2.yml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playbook will remove httpd package in all client machines </a:t>
            </a: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#cat &gt; prog2.yml	</a:t>
            </a:r>
          </a:p>
          <a:p>
            <a:pPr marL="8572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hosts: all               </a:t>
            </a:r>
          </a:p>
          <a:p>
            <a:pPr marL="8572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remote_user: ec2-user</a:t>
            </a:r>
          </a:p>
          <a:p>
            <a:pPr marL="8572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tasks:</a:t>
            </a:r>
          </a:p>
          <a:p>
            <a:pPr marL="8572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- name: Install httpd</a:t>
            </a:r>
          </a:p>
          <a:p>
            <a:pPr marL="8572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package: name=httpd state=absent</a:t>
            </a:r>
          </a:p>
          <a:p>
            <a:pPr marL="8572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sudo: yes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Playbook3.yml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7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playbook will execute command in all client machines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#cat &gt; prog3.yml	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- hosts: all               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remote_user: ec2-user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tasks: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- name: Install httpd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command:  /bin/touch  abc xyz bahubali </a:t>
            </a:r>
          </a:p>
          <a:p>
            <a:pPr marL="400050" marR="0" lvl="1" indent="-6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lang="en-US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sudo: yes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Launch EC2 Instance 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0" y="962725"/>
            <a:ext cx="8229600" cy="570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# vi ec2.yaml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#ansible-playbook -i local ec2.yaml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240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342900" lvl="0" indent="-13970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379450" y="1656125"/>
            <a:ext cx="6391500" cy="4136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hosts: localhost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tasks: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name: launching EC2 instance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ec2: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key_name: ansible_key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instance_type: t2.micro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image: ami-aa5ebdd2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group: naresh1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vpc_subnet_id: subnet-77a6c52f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region: us-west-2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To run commands/script on client machines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None/>
            </a:pPr>
            <a:endParaRPr sz="2400"/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2400" b="1"/>
              <a:t>command: </a:t>
            </a:r>
            <a:r>
              <a:rPr lang="en-US" sz="2400"/>
              <a:t>  /sbin/reboot;useradd </a:t>
            </a:r>
          </a:p>
          <a:p>
            <a:pPr marL="342900" lvl="0" indent="-139700">
              <a:spcBef>
                <a:spcPts val="0"/>
              </a:spcBef>
              <a:buNone/>
            </a:pPr>
            <a:endParaRPr sz="2400"/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2400" b="1"/>
              <a:t>script: </a:t>
            </a:r>
            <a:r>
              <a:rPr lang="en-US" sz="2400"/>
              <a:t> /bin/sh play.sh 15 </a:t>
            </a:r>
          </a:p>
          <a:p>
            <a:pPr marL="342900" lvl="0" indent="-139700">
              <a:spcBef>
                <a:spcPts val="0"/>
              </a:spcBef>
              <a:buNone/>
            </a:pPr>
            <a:endParaRPr sz="2400"/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2400" b="1"/>
              <a:t>raw: </a:t>
            </a:r>
            <a:r>
              <a:rPr lang="en-US" sz="2400"/>
              <a:t>  echo “Hello World”</a:t>
            </a:r>
          </a:p>
          <a:p>
            <a:pPr marL="342900" lvl="0" indent="-139700">
              <a:spcBef>
                <a:spcPts val="0"/>
              </a:spcBef>
              <a:buNone/>
            </a:pPr>
            <a:endParaRPr sz="2400"/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2400" b="1"/>
              <a:t>shell: </a:t>
            </a:r>
            <a:r>
              <a:rPr lang="en-US" sz="2400"/>
              <a:t>/bin/sh play.sh &gt; /var/tmp/output.out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3000" b="1">
                <a:solidFill>
                  <a:srgbClr val="980000"/>
                </a:solidFill>
              </a:rPr>
              <a:t>Example:run script on client machines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# vi   play6.yaml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===================================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886400" y="2565925"/>
            <a:ext cx="6111600" cy="402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22222"/>
                </a:solidFill>
              </a:rPr>
              <a:t>- hosts: dev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500050"/>
                </a:solidFill>
                <a:highlight>
                  <a:srgbClr val="FFFFFF"/>
                </a:highlight>
              </a:rPr>
              <a:t>  remote_user: ec2-user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500050"/>
                </a:solidFill>
                <a:highlight>
                  <a:srgbClr val="FFFFFF"/>
                </a:highlight>
              </a:rPr>
              <a:t>  sudo: yes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500050"/>
                </a:solidFill>
                <a:highlight>
                  <a:srgbClr val="FFFFFF"/>
                </a:highlight>
              </a:rPr>
              <a:t>  tasks: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22222"/>
                </a:solidFill>
              </a:rPr>
              <a:t>  - name: Copy the script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22222"/>
                </a:solidFill>
              </a:rPr>
              <a:t>    copy:  src="script1.sh" dest="/tmp/"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22222"/>
                </a:solidFill>
              </a:rPr>
              <a:t>  - name: Set permissions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22222"/>
                </a:solidFill>
              </a:rPr>
              <a:t>    file: path=/tmp/script1.sh owner=root group=root mode=0755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22222"/>
                </a:solidFill>
              </a:rPr>
              <a:t>  - name: Execute the script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222222"/>
                </a:solidFill>
              </a:rPr>
              <a:t>    script: /bin/bash /tmp/script1.sh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524100" y="88044"/>
            <a:ext cx="8095800" cy="611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b="1">
                <a:solidFill>
                  <a:srgbClr val="980000"/>
                </a:solidFill>
              </a:rPr>
              <a:t>Ansible Role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457200" y="886350"/>
            <a:ext cx="8229600" cy="523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None/>
            </a:pPr>
            <a:r>
              <a:rPr lang="en-US" sz="2400" b="1"/>
              <a:t>Example::  Create a Web Role to install httpd package and execute this role from playbook.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/>
              <a:t>Step 1: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$ </a:t>
            </a:r>
            <a:r>
              <a:rPr lang="en-US" sz="1800" b="1"/>
              <a:t>vi newplay.yml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342900" lvl="0" indent="-139700">
              <a:spcBef>
                <a:spcPts val="0"/>
              </a:spcBef>
              <a:buNone/>
            </a:pPr>
            <a:endParaRPr/>
          </a:p>
          <a:p>
            <a:pPr marL="342900" lvl="0" indent="-139700">
              <a:spcBef>
                <a:spcPts val="0"/>
              </a:spcBef>
              <a:buNone/>
            </a:pPr>
            <a:endParaRPr/>
          </a:p>
          <a:p>
            <a:pPr marL="342900" lvl="0" indent="-139700">
              <a:spcBef>
                <a:spcPts val="0"/>
              </a:spcBef>
              <a:buNone/>
            </a:pPr>
            <a:endParaRPr/>
          </a:p>
          <a:p>
            <a:pPr marL="342900" lvl="0" indent="-139700">
              <a:spcBef>
                <a:spcPts val="0"/>
              </a:spcBef>
              <a:buNone/>
            </a:pPr>
            <a:endParaRPr sz="1800"/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2400" b="1"/>
              <a:t>Step 2 : </a:t>
            </a:r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2400" b="1"/>
              <a:t>    $  ansible-galaxy init webrole </a:t>
            </a:r>
          </a:p>
        </p:txBody>
      </p:sp>
      <p:sp>
        <p:nvSpPr>
          <p:cNvPr id="208" name="Shape 208"/>
          <p:cNvSpPr/>
          <p:nvPr/>
        </p:nvSpPr>
        <p:spPr>
          <a:xfrm>
            <a:off x="1627424" y="2348880"/>
            <a:ext cx="4960800" cy="209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hosts: all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remote_user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ec2-user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sudo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yes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roles: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webrole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Configuration Management Tools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Configuration management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Application deployment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Task automation</a:t>
            </a:r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3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IT orchestration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223925" y="155500"/>
            <a:ext cx="8229600" cy="685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39700" rtl="0">
              <a:spcBef>
                <a:spcPts val="0"/>
              </a:spcBef>
              <a:buNone/>
            </a:pPr>
            <a:r>
              <a:rPr lang="en-US" sz="2400" b="1" dirty="0"/>
              <a:t>Step 3 :</a:t>
            </a:r>
          </a:p>
          <a:p>
            <a:pPr marL="342900" lvl="0" indent="-139700" rtl="0">
              <a:spcBef>
                <a:spcPts val="0"/>
              </a:spcBef>
              <a:buNone/>
            </a:pPr>
            <a:r>
              <a:rPr lang="en-US" sz="1800" dirty="0"/>
              <a:t>$ </a:t>
            </a:r>
            <a:r>
              <a:rPr lang="en-US" sz="1800" b="1" dirty="0"/>
              <a:t>cd </a:t>
            </a:r>
            <a:r>
              <a:rPr lang="en-US" sz="1800" b="1" dirty="0" err="1"/>
              <a:t>webrole</a:t>
            </a:r>
            <a:r>
              <a:rPr lang="en-US" sz="1800" b="1" dirty="0"/>
              <a:t>/</a:t>
            </a:r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1800" dirty="0"/>
              <a:t>$ </a:t>
            </a:r>
            <a:r>
              <a:rPr lang="en-US" sz="1800" b="1" dirty="0"/>
              <a:t>vi  tasks/</a:t>
            </a:r>
            <a:r>
              <a:rPr lang="en-US" sz="1800" b="1" dirty="0" err="1"/>
              <a:t>main.yml</a:t>
            </a:r>
            <a:endParaRPr lang="en-US" sz="1800" b="1" dirty="0"/>
          </a:p>
          <a:p>
            <a:pPr marL="342900" lvl="0" indent="-139700">
              <a:spcBef>
                <a:spcPts val="0"/>
              </a:spcBef>
              <a:buNone/>
            </a:pPr>
            <a:endParaRPr sz="1800" dirty="0"/>
          </a:p>
          <a:p>
            <a:pPr marL="342900" lvl="0" indent="-139700">
              <a:spcBef>
                <a:spcPts val="0"/>
              </a:spcBef>
              <a:buNone/>
            </a:pPr>
            <a:endParaRPr sz="1800" dirty="0"/>
          </a:p>
          <a:p>
            <a:pPr marL="342900" lvl="0" indent="-139700">
              <a:spcBef>
                <a:spcPts val="0"/>
              </a:spcBef>
              <a:buNone/>
            </a:pPr>
            <a:endParaRPr sz="1800" dirty="0"/>
          </a:p>
          <a:p>
            <a:pPr marL="342900" lvl="0" indent="-139700">
              <a:spcBef>
                <a:spcPts val="0"/>
              </a:spcBef>
              <a:buNone/>
            </a:pPr>
            <a:endParaRPr sz="1800" dirty="0"/>
          </a:p>
          <a:p>
            <a:pPr marL="342900" lvl="0" indent="-139700">
              <a:spcBef>
                <a:spcPts val="0"/>
              </a:spcBef>
              <a:buNone/>
            </a:pPr>
            <a:endParaRPr sz="1800" dirty="0"/>
          </a:p>
          <a:p>
            <a:pPr marL="342900" lvl="0" indent="-139700">
              <a:spcBef>
                <a:spcPts val="0"/>
              </a:spcBef>
              <a:buNone/>
            </a:pPr>
            <a:endParaRPr lang="en-US" sz="1800" b="1" dirty="0" smtClean="0"/>
          </a:p>
          <a:p>
            <a:pPr marL="342900" lvl="0" indent="-139700">
              <a:spcBef>
                <a:spcPts val="0"/>
              </a:spcBef>
              <a:buNone/>
            </a:pPr>
            <a:endParaRPr lang="en-US" sz="1800" b="1" dirty="0"/>
          </a:p>
          <a:p>
            <a:pPr marL="342900" lvl="0" indent="-139700">
              <a:spcBef>
                <a:spcPts val="0"/>
              </a:spcBef>
              <a:buNone/>
            </a:pPr>
            <a:endParaRPr lang="en-US" sz="1800" b="1" dirty="0" smtClean="0"/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1800" b="1" dirty="0" smtClean="0"/>
              <a:t>Step </a:t>
            </a:r>
            <a:r>
              <a:rPr lang="en-US" sz="1800" b="1" dirty="0"/>
              <a:t>4: </a:t>
            </a:r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1800" dirty="0"/>
              <a:t>[ </a:t>
            </a:r>
            <a:r>
              <a:rPr lang="en-US" sz="1800" dirty="0" err="1"/>
              <a:t>webrole</a:t>
            </a:r>
            <a:r>
              <a:rPr lang="en-US" sz="1800" dirty="0"/>
              <a:t>]$ </a:t>
            </a:r>
            <a:r>
              <a:rPr lang="en-US" sz="1800" dirty="0" err="1"/>
              <a:t>ls</a:t>
            </a:r>
            <a:r>
              <a:rPr lang="en-US" sz="1800" dirty="0"/>
              <a:t> -</a:t>
            </a:r>
            <a:r>
              <a:rPr lang="en-US" sz="1800" dirty="0" err="1"/>
              <a:t>ld</a:t>
            </a:r>
            <a:endParaRPr lang="en-US" sz="1800" dirty="0"/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1800" b="1" dirty="0"/>
              <a:t>defaults	files 	 handlers	 meta   README.md    tasks    </a:t>
            </a:r>
          </a:p>
          <a:p>
            <a:pPr marL="342900" lvl="0" indent="-139700" rtl="0">
              <a:spcBef>
                <a:spcPts val="0"/>
              </a:spcBef>
              <a:buNone/>
            </a:pPr>
            <a:r>
              <a:rPr lang="en-US" sz="1800" b="1" dirty="0"/>
              <a:t>templates	tests           </a:t>
            </a:r>
            <a:r>
              <a:rPr lang="en-US" sz="1800" b="1" dirty="0" err="1"/>
              <a:t>vars</a:t>
            </a:r>
            <a:endParaRPr lang="en-US" sz="1800" b="1" dirty="0"/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</a:rPr>
              <a:t>Note:  All these folders will get created by default </a:t>
            </a:r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2400" b="1" dirty="0"/>
              <a:t>Step 5 : </a:t>
            </a:r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1800" b="1" dirty="0"/>
              <a:t>$ cd ../   </a:t>
            </a:r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sz="1800" b="1" dirty="0"/>
              <a:t>$</a:t>
            </a:r>
            <a:r>
              <a:rPr lang="en-US" sz="1800" b="1" dirty="0" err="1"/>
              <a:t>ansible</a:t>
            </a:r>
            <a:r>
              <a:rPr lang="en-US" sz="1800" b="1" dirty="0"/>
              <a:t>-playbook -i hosts   </a:t>
            </a:r>
            <a:r>
              <a:rPr lang="en-US" sz="1800" b="1" dirty="0" err="1"/>
              <a:t>newplay.yml</a:t>
            </a:r>
            <a:r>
              <a:rPr lang="en-US" sz="1800" b="1" dirty="0"/>
              <a:t> 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FF0000"/>
                </a:solidFill>
              </a:rPr>
              <a:t>Note:  This </a:t>
            </a:r>
            <a:r>
              <a:rPr lang="en-US" sz="1800" dirty="0" err="1">
                <a:solidFill>
                  <a:srgbClr val="FF0000"/>
                </a:solidFill>
              </a:rPr>
              <a:t>yaml</a:t>
            </a:r>
            <a:r>
              <a:rPr lang="en-US" sz="1800" dirty="0">
                <a:solidFill>
                  <a:srgbClr val="FF0000"/>
                </a:solidFill>
              </a:rPr>
              <a:t> file will execute the role (</a:t>
            </a:r>
            <a:r>
              <a:rPr lang="en-US" sz="1800" dirty="0" err="1">
                <a:solidFill>
                  <a:srgbClr val="FF0000"/>
                </a:solidFill>
              </a:rPr>
              <a:t>webrole</a:t>
            </a:r>
            <a:r>
              <a:rPr lang="en-US" sz="1800" dirty="0">
                <a:solidFill>
                  <a:srgbClr val="FF0000"/>
                </a:solidFill>
              </a:rPr>
              <a:t>)  and install the package </a:t>
            </a:r>
            <a:r>
              <a:rPr lang="en-US" sz="1800" dirty="0" err="1">
                <a:solidFill>
                  <a:srgbClr val="FF0000"/>
                </a:solidFill>
              </a:rPr>
              <a:t>httpd</a:t>
            </a:r>
            <a:r>
              <a:rPr lang="en-US" sz="1800" dirty="0">
                <a:solidFill>
                  <a:srgbClr val="FF0000"/>
                </a:solidFill>
              </a:rPr>
              <a:t> as mentioned in </a:t>
            </a:r>
            <a:r>
              <a:rPr lang="en-US" sz="1800" dirty="0" err="1">
                <a:solidFill>
                  <a:srgbClr val="FF0000"/>
                </a:solidFill>
              </a:rPr>
              <a:t>webrole</a:t>
            </a:r>
            <a:r>
              <a:rPr lang="en-US" sz="1800" dirty="0">
                <a:solidFill>
                  <a:srgbClr val="FF0000"/>
                </a:solidFill>
              </a:rPr>
              <a:t>/</a:t>
            </a:r>
            <a:r>
              <a:rPr lang="en-US" sz="1800" dirty="0" err="1">
                <a:solidFill>
                  <a:srgbClr val="FF0000"/>
                </a:solidFill>
              </a:rPr>
              <a:t>main.yaml</a:t>
            </a:r>
            <a:r>
              <a:rPr lang="en-US" sz="1800" dirty="0">
                <a:solidFill>
                  <a:srgbClr val="FF0000"/>
                </a:solidFill>
              </a:rPr>
              <a:t> file.</a:t>
            </a:r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342900" lvl="0" indent="-2095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342900" lvl="0" indent="-13970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14" name="Shape 214"/>
          <p:cNvSpPr/>
          <p:nvPr/>
        </p:nvSpPr>
        <p:spPr>
          <a:xfrm>
            <a:off x="827584" y="1340768"/>
            <a:ext cx="5688632" cy="194421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tasks file for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webrole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name: Install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httpd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09550" rtl="0">
              <a:spcBef>
                <a:spcPts val="64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package: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name=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httpd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state=latest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Template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None/>
            </a:pP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933"/>
            <a:ext cx="9143999" cy="6554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980000"/>
                </a:solidFill>
              </a:rPr>
              <a:t>ANSIBLE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is an IT automation tool.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configure systems, deploy software, and orchestrate more advanced IT tasks such as continuous deployments or zero downtime rolling updates.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Ansible’s main goals are simplicity and ease-of-use.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also has a strong focus on security and reliability, featuring a minimum of moving parts, usage of OpenSSH for transport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manages machines in an agent-less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None/>
            </a:pPr>
            <a:endParaRPr/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25" y="274654"/>
            <a:ext cx="8132975" cy="610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342900" lvl="0" indent="-139700">
              <a:spcBef>
                <a:spcPts val="0"/>
              </a:spcBef>
              <a:buNone/>
            </a:pPr>
            <a:endParaRPr/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6" y="46051"/>
            <a:ext cx="8338374" cy="67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Ansible execution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1969571" y="1600200"/>
            <a:ext cx="5204856" cy="4525963"/>
            <a:chOff x="1512371" y="0"/>
            <a:chExt cx="5204856" cy="4525963"/>
          </a:xfrm>
        </p:grpSpPr>
        <p:sp>
          <p:nvSpPr>
            <p:cNvPr id="125" name="Shape 125"/>
            <p:cNvSpPr/>
            <p:nvPr/>
          </p:nvSpPr>
          <p:spPr>
            <a:xfrm>
              <a:off x="1512371" y="0"/>
              <a:ext cx="4525963" cy="452596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3775352" y="455027"/>
              <a:ext cx="2941875" cy="10713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3827652" y="507327"/>
              <a:ext cx="2837275" cy="966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Playbook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3775352" y="1660330"/>
              <a:ext cx="2941875" cy="10713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9" name="Shape 129"/>
            <p:cNvSpPr txBox="1"/>
            <p:nvPr/>
          </p:nvSpPr>
          <p:spPr>
            <a:xfrm>
              <a:off x="3827652" y="1712630"/>
              <a:ext cx="2837275" cy="966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Inventory File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3775352" y="2865632"/>
              <a:ext cx="2941875" cy="1071380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3827652" y="2917932"/>
              <a:ext cx="2837275" cy="9667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Trusted clients(passwdless)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Font typeface="Calibri"/>
              <a:buNone/>
            </a:pPr>
            <a:r>
              <a:rPr lang="en-US" sz="3959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ANSIBLE Installation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1070600" y="827273"/>
            <a:ext cx="8229600" cy="692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 Installation  on either  Amazon Linux or  RHEL </a:t>
            </a:r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==========================================</a:t>
            </a:r>
          </a:p>
          <a:p>
            <a:pPr marL="3429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 below Commands</a:t>
            </a:r>
          </a:p>
          <a:p>
            <a:pPr marL="742950" marR="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Launch Amazon Linux AMI </a:t>
            </a:r>
          </a:p>
          <a:p>
            <a:pPr marL="742950" marR="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#yum install ansible --enablerepo=epel</a:t>
            </a:r>
          </a:p>
          <a:p>
            <a:pPr marL="742950" marR="0" lvl="1" indent="-2222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/>
              <a:t>#yum install python-boto </a:t>
            </a:r>
          </a:p>
          <a:p>
            <a:pPr marL="45720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1800"/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/>
              <a:t>(or) 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/>
              <a:t>#wget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https://dl.fedoraproject.org/pub/epel/epel-release-latest-7.noarch.rpm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/>
              <a:t>#rpm -ivh epel-release-latest-7.noarch.rpm</a:t>
            </a:r>
            <a:br>
              <a:rPr lang="en-US" sz="1800"/>
            </a:br>
            <a:r>
              <a:rPr lang="en-US" sz="1800"/>
              <a:t>#yum update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/>
              <a:t> #yum install ansible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/>
              <a:t> #yum install python-boto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with ansible	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Install httpd package in client machines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Create playbook with tasks  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Create inventory file with client IP’s 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Generate keys and copy public key on all client machines (to have passwdless) </a:t>
            </a:r>
          </a:p>
          <a:p>
            <a:pPr marL="342900" marR="0" lvl="0" indent="-3429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Run playbook (deploy) ,it will install httpd package in all clients connected.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644</Words>
  <Application>Microsoft Office PowerPoint</Application>
  <PresentationFormat>On-screen Show (4:3)</PresentationFormat>
  <Paragraphs>205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Impact</vt:lpstr>
      <vt:lpstr>Roboto</vt:lpstr>
      <vt:lpstr>Office Theme</vt:lpstr>
      <vt:lpstr>Configuration Management Tools</vt:lpstr>
      <vt:lpstr>Configuration Management Tools</vt:lpstr>
      <vt:lpstr>PowerPoint Presentation</vt:lpstr>
      <vt:lpstr>ANSIBLE</vt:lpstr>
      <vt:lpstr>PowerPoint Presentation</vt:lpstr>
      <vt:lpstr>PowerPoint Presentation</vt:lpstr>
      <vt:lpstr>Ansible execution</vt:lpstr>
      <vt:lpstr>ANSIBLE Installation</vt:lpstr>
      <vt:lpstr>Automation with ansible </vt:lpstr>
      <vt:lpstr>Playbook Creation(step 1)</vt:lpstr>
      <vt:lpstr>Configuration</vt:lpstr>
      <vt:lpstr>Run Playbook</vt:lpstr>
      <vt:lpstr>PowerPoint Presentation</vt:lpstr>
      <vt:lpstr>Playbook2.yml</vt:lpstr>
      <vt:lpstr>Playbook3.yml</vt:lpstr>
      <vt:lpstr>Launch EC2 Instance </vt:lpstr>
      <vt:lpstr>To run commands/script on client machines</vt:lpstr>
      <vt:lpstr>Example:run script on client machines</vt:lpstr>
      <vt:lpstr>Ansible Role</vt:lpstr>
      <vt:lpstr>PowerPoint Presentation</vt:lpstr>
      <vt:lpstr>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 Tools</dc:title>
  <cp:lastModifiedBy>Windows User</cp:lastModifiedBy>
  <cp:revision>3</cp:revision>
  <dcterms:modified xsi:type="dcterms:W3CDTF">2017-12-21T06:18:07Z</dcterms:modified>
</cp:coreProperties>
</file>