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Arial Black" panose="020B0A04020102020204" pitchFamily="34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Schoolbook" panose="02040604050505020304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sjISFziWm6nNmAY7X3i/knYW0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9E891-77E9-4FBD-BF46-941A2E80C45B}">
  <a:tblStyle styleId="{3B59E891-77E9-4FBD-BF46-941A2E80C4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supriyapudipeddi@gmail.com" userId="3d363d28324e7af2" providerId="LiveId" clId="{8A773679-DE8D-473E-B21D-12598C2985B4}"/>
    <pc:docChg chg="modSld">
      <pc:chgData name="saisupriyapudipeddi@gmail.com" userId="3d363d28324e7af2" providerId="LiveId" clId="{8A773679-DE8D-473E-B21D-12598C2985B4}" dt="2022-06-25T15:19:06.783" v="2" actId="20577"/>
      <pc:docMkLst>
        <pc:docMk/>
      </pc:docMkLst>
      <pc:sldChg chg="modSp mod">
        <pc:chgData name="saisupriyapudipeddi@gmail.com" userId="3d363d28324e7af2" providerId="LiveId" clId="{8A773679-DE8D-473E-B21D-12598C2985B4}" dt="2022-06-25T15:19:06.783" v="2" actId="20577"/>
        <pc:sldMkLst>
          <pc:docMk/>
          <pc:sldMk cId="0" sldId="259"/>
        </pc:sldMkLst>
        <pc:spChg chg="mod">
          <ac:chgData name="saisupriyapudipeddi@gmail.com" userId="3d363d28324e7af2" providerId="LiveId" clId="{8A773679-DE8D-473E-B21D-12598C2985B4}" dt="2022-06-25T15:19:06.783" v="2" actId="20577"/>
          <ac:spMkLst>
            <pc:docMk/>
            <pc:sldMk cId="0" sldId="259"/>
            <ac:spMk id="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4828309" y="634595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143625"/>
            <a:ext cx="31908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0288" y="6120245"/>
            <a:ext cx="841712" cy="73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7440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6501" y="92425"/>
            <a:ext cx="1034350" cy="10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/>
        </p:nvSpPr>
        <p:spPr>
          <a:xfrm>
            <a:off x="572814" y="873454"/>
            <a:ext cx="10715296" cy="280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Idea/Approach Details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			: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Management System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Project/Idea	:  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Management System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		:  Web Rangers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		: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Vignan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Institute of Information Technology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" name="Google Shape;22;p1"/>
          <p:cNvGraphicFramePr/>
          <p:nvPr>
            <p:extLst>
              <p:ext uri="{D42A27DB-BD31-4B8C-83A1-F6EECF244321}">
                <p14:modId xmlns:p14="http://schemas.microsoft.com/office/powerpoint/2010/main" val="279191856"/>
              </p:ext>
            </p:extLst>
          </p:nvPr>
        </p:nvGraphicFramePr>
        <p:xfrm>
          <a:off x="2050742" y="3897295"/>
          <a:ext cx="8105300" cy="1854576"/>
        </p:xfrm>
        <a:graphic>
          <a:graphicData uri="http://schemas.openxmlformats.org/drawingml/2006/table">
            <a:tbl>
              <a:tblPr firstRow="1" bandRow="1">
                <a:noFill/>
                <a:tableStyleId>{3B59E891-77E9-4FBD-BF46-941A2E80C45B}</a:tableStyleId>
              </a:tblPr>
              <a:tblGrid>
                <a:gridCol w="6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SNO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Name of the Candidate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Studying Year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Course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Pepakayala</a:t>
                      </a:r>
                      <a:r>
                        <a:rPr lang="en-US" sz="1400" u="none" strike="noStrike" cap="none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Dhamini</a:t>
                      </a:r>
                      <a:endParaRPr sz="1400" u="none" strike="noStrike" cap="none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year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Lead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Pudipeddi</a:t>
                      </a:r>
                      <a:r>
                        <a:rPr lang="en-US" sz="1400" u="none" strike="noStrike" cap="none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Supriya</a:t>
                      </a:r>
                      <a:endParaRPr sz="1400" u="none" strike="noStrike" cap="none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year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Pulipati</a:t>
                      </a:r>
                      <a:r>
                        <a:rPr lang="en-US" sz="1400" u="none" strike="noStrike" cap="none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 Keerthi</a:t>
                      </a:r>
                      <a:endParaRPr sz="1400" u="none" strike="noStrike" cap="none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year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Mota</a:t>
                      </a:r>
                      <a:r>
                        <a:rPr lang="en-US" sz="1400" u="none" strike="noStrike" cap="none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Jaswanth</a:t>
                      </a:r>
                      <a:endParaRPr sz="1400" u="none" strike="noStrike" cap="none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year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</a:t>
                      </a:r>
                      <a:endParaRPr sz="16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Google Shape;23;p1"/>
          <p:cNvSpPr/>
          <p:nvPr/>
        </p:nvSpPr>
        <p:spPr>
          <a:xfrm>
            <a:off x="0" y="5859000"/>
            <a:ext cx="3510000" cy="1012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11218500" y="5859000"/>
            <a:ext cx="973500" cy="1012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0" y="6345000"/>
            <a:ext cx="12192000" cy="5265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D14900-B3DD-677C-5766-F3BBF77E3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11367"/>
              </p:ext>
            </p:extLst>
          </p:nvPr>
        </p:nvGraphicFramePr>
        <p:xfrm>
          <a:off x="2050742" y="5751871"/>
          <a:ext cx="81053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356">
                  <a:extLst>
                    <a:ext uri="{9D8B030D-6E8A-4147-A177-3AD203B41FA5}">
                      <a16:colId xmlns:a16="http://schemas.microsoft.com/office/drawing/2014/main" val="2015712398"/>
                    </a:ext>
                  </a:extLst>
                </a:gridCol>
                <a:gridCol w="2541496">
                  <a:extLst>
                    <a:ext uri="{9D8B030D-6E8A-4147-A177-3AD203B41FA5}">
                      <a16:colId xmlns:a16="http://schemas.microsoft.com/office/drawing/2014/main" val="3565668128"/>
                    </a:ext>
                  </a:extLst>
                </a:gridCol>
                <a:gridCol w="1976283">
                  <a:extLst>
                    <a:ext uri="{9D8B030D-6E8A-4147-A177-3AD203B41FA5}">
                      <a16:colId xmlns:a16="http://schemas.microsoft.com/office/drawing/2014/main" val="650671492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1094870766"/>
                    </a:ext>
                  </a:extLst>
                </a:gridCol>
                <a:gridCol w="1464326">
                  <a:extLst>
                    <a:ext uri="{9D8B030D-6E8A-4147-A177-3AD203B41FA5}">
                      <a16:colId xmlns:a16="http://schemas.microsoft.com/office/drawing/2014/main" val="2625444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Arial Black" panose="020B0A04020102020204" pitchFamily="34" charset="0"/>
                        </a:rPr>
                        <a:t>Muppuri </a:t>
                      </a:r>
                      <a:r>
                        <a:rPr lang="en-US" dirty="0" err="1">
                          <a:latin typeface="Arial Black" panose="020B0A04020102020204" pitchFamily="34" charset="0"/>
                        </a:rPr>
                        <a:t>Venkateswara</a:t>
                      </a:r>
                      <a:r>
                        <a:rPr lang="en-US" dirty="0">
                          <a:latin typeface="Arial Black" panose="020B0A04020102020204" pitchFamily="34" charset="0"/>
                        </a:rPr>
                        <a:t> Vamsi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Second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433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/>
        </p:nvSpPr>
        <p:spPr>
          <a:xfrm>
            <a:off x="572814" y="873454"/>
            <a:ext cx="10715296" cy="280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ABSTRACT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Problem statement (100-150 words)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572814" y="1432180"/>
            <a:ext cx="10940760" cy="445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This Project is based on carrying out various tasks which goes under </a:t>
            </a:r>
            <a:r>
              <a:rPr lang="en-US" sz="2000" b="1" dirty="0"/>
              <a:t>College Management System(CMS). </a:t>
            </a:r>
            <a:r>
              <a:rPr lang="en-US" sz="2000" dirty="0"/>
              <a:t>It will control all the activities of college. To handle all the tasks system has been divided into different modules and presented on single window , so that it’s users can handle it in </a:t>
            </a:r>
            <a:r>
              <a:rPr lang="en-US" sz="2000" b="1" dirty="0"/>
              <a:t>user-friendly</a:t>
            </a:r>
            <a:r>
              <a:rPr lang="en-US" sz="2000" dirty="0"/>
              <a:t> manner . Time and man power can be more effectively utilized and </a:t>
            </a:r>
            <a:r>
              <a:rPr lang="en-US" sz="2000" b="1" dirty="0"/>
              <a:t>information can be easily available to the user ,as it is made online</a:t>
            </a:r>
            <a:r>
              <a:rPr lang="en-US" sz="2000" dirty="0"/>
              <a:t>. Our portal looks on all aspects of college which includes </a:t>
            </a:r>
            <a:r>
              <a:rPr lang="en-US" sz="2000" b="1" dirty="0"/>
              <a:t>technical and cultural event notifications</a:t>
            </a:r>
            <a:r>
              <a:rPr lang="en-US" sz="2000" dirty="0"/>
              <a:t>, </a:t>
            </a:r>
            <a:r>
              <a:rPr lang="en-US" sz="2000" b="1" dirty="0"/>
              <a:t>library management </a:t>
            </a:r>
            <a:r>
              <a:rPr lang="en-US" sz="2000" dirty="0"/>
              <a:t>,</a:t>
            </a:r>
            <a:r>
              <a:rPr lang="en-US" sz="2000" b="1" dirty="0"/>
              <a:t>result management</a:t>
            </a:r>
            <a:r>
              <a:rPr lang="en-US" sz="2000" dirty="0"/>
              <a:t>, rendering</a:t>
            </a:r>
            <a:r>
              <a:rPr lang="en-US" sz="2000" b="1" dirty="0"/>
              <a:t> college canteen services</a:t>
            </a:r>
            <a:r>
              <a:rPr lang="en-US" sz="2000" dirty="0"/>
              <a:t>, </a:t>
            </a:r>
            <a:r>
              <a:rPr lang="en-US" sz="2000" b="1" dirty="0"/>
              <a:t>notify and report on finding and loosing of valuables</a:t>
            </a:r>
            <a:r>
              <a:rPr lang="en-US" sz="2000" dirty="0"/>
              <a:t>, details about </a:t>
            </a:r>
            <a:r>
              <a:rPr lang="en-US" sz="2000" b="1" dirty="0"/>
              <a:t>various clubs in college and monitor them online</a:t>
            </a:r>
            <a:r>
              <a:rPr lang="en-US" sz="2000" dirty="0"/>
              <a:t> </a:t>
            </a:r>
            <a:r>
              <a:rPr lang="en-US" sz="2000" b="1" dirty="0"/>
              <a:t>, posting time-tables and exam schedules</a:t>
            </a:r>
            <a:r>
              <a:rPr lang="en-US" sz="2000" dirty="0"/>
              <a:t> and monitor them regularly, </a:t>
            </a:r>
            <a:r>
              <a:rPr lang="en-US" sz="2000" b="1" dirty="0"/>
              <a:t>announcements on placements and circulars</a:t>
            </a:r>
            <a:r>
              <a:rPr lang="en-US" sz="2000" dirty="0"/>
              <a:t>.</a:t>
            </a:r>
          </a:p>
        </p:txBody>
      </p:sp>
      <p:sp>
        <p:nvSpPr>
          <p:cNvPr id="32" name="Google Shape;32;p2"/>
          <p:cNvSpPr/>
          <p:nvPr/>
        </p:nvSpPr>
        <p:spPr>
          <a:xfrm>
            <a:off x="0" y="5724000"/>
            <a:ext cx="3645000" cy="1134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0948500" y="5805000"/>
            <a:ext cx="1243500" cy="1053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0" y="6394162"/>
            <a:ext cx="12192000" cy="5265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/>
        </p:nvSpPr>
        <p:spPr>
          <a:xfrm>
            <a:off x="564502" y="1234600"/>
            <a:ext cx="10715296" cy="260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your idea  / Solution / Prototype here : </a:t>
            </a:r>
            <a:endParaRPr lang="en-US"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i="0" u="none" strike="noStrike" cap="none" dirty="0">
              <a:solidFill>
                <a:srgbClr val="FF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Information on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technical events like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h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ackathons,webinars,workshops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are posted on our portal so that are widely reachable to everyone within short period. Information and posts related to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cultural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events ,festivals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are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notified.Available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books in college library are displayed on portal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so that they are accessible online without visiting it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physically.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Results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are displayed in the results section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of our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portal.Services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provided by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college canteen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like-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ordering food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through portal and collect it when notified ready by canteen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admin,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providing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menu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.Many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students face issues of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loosing their valuables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and are not able to search for them effectively ,so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posting it on portal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which will display it to everyone so that anybody who found it can reach it out to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them.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Clubs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and Student chapters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are maintained and monitored on socio and technical aspects are provided with information of activities they conduct along with its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members.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Examination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 and timetable schedules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are provided in it’s respective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Arial"/>
                <a:cs typeface="Times New Roman"/>
                <a:sym typeface="Times New Roman"/>
              </a:rPr>
              <a:t>section.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Information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regarding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companies visiting campus for placements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and their 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eligibility criteria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are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notified.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Route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maps for locations in campus 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are specified through images.</a:t>
            </a:r>
          </a:p>
        </p:txBody>
      </p:sp>
      <p:sp>
        <p:nvSpPr>
          <p:cNvPr id="40" name="Google Shape;40;p3"/>
          <p:cNvSpPr txBox="1"/>
          <p:nvPr/>
        </p:nvSpPr>
        <p:spPr>
          <a:xfrm>
            <a:off x="224116" y="5326144"/>
            <a:ext cx="11396068" cy="68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-40500" y="5548500"/>
            <a:ext cx="3591000" cy="1309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64500" y="6007500"/>
            <a:ext cx="1027500" cy="850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0" y="6345000"/>
            <a:ext cx="12192000" cy="5265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/>
        </p:nvSpPr>
        <p:spPr>
          <a:xfrm>
            <a:off x="572825" y="873450"/>
            <a:ext cx="10715400" cy="2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your Technology stack here: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75156" y="3053007"/>
            <a:ext cx="33093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your Use Case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865620" y="3482574"/>
            <a:ext cx="10903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latin typeface="Century Schoolbook"/>
                <a:ea typeface="Century Schoolbook"/>
                <a:cs typeface="Century Schoolbook"/>
                <a:sym typeface="Century Schoolbook"/>
              </a:rPr>
              <a:t>A computerized system that reduces manual efforts and saves time. Used in-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Schoolbook"/>
                <a:ea typeface="Century Schoolbook"/>
                <a:cs typeface="Century Schoolbook"/>
                <a:sym typeface="Century Schoolbook"/>
              </a:rPr>
              <a:t>Universities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Schoolbook"/>
                <a:ea typeface="Century Schoolbook"/>
                <a:cs typeface="Century Schoolbook"/>
                <a:sym typeface="Century Schoolbook"/>
              </a:rPr>
              <a:t>Colleges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Schoolbook"/>
                <a:ea typeface="Century Schoolbook"/>
                <a:cs typeface="Century Schoolbook"/>
                <a:sym typeface="Century Schoolbook"/>
              </a:rPr>
              <a:t>Schools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>
                <a:latin typeface="Century Schoolbook"/>
                <a:ea typeface="Century Schoolbook"/>
                <a:cs typeface="Century Schoolbook"/>
                <a:sym typeface="Century Schoolbook"/>
              </a:rPr>
              <a:t>Institutions</a:t>
            </a:r>
            <a:endParaRPr lang="en-US" sz="2000"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endParaRPr lang="en-US" sz="2000" b="0" i="0" u="none" strike="noStrike" cap="none" dirty="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0" y="5575500"/>
            <a:ext cx="3309300" cy="1282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191500" y="5953500"/>
            <a:ext cx="1000500" cy="9045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0" y="6345000"/>
            <a:ext cx="12192000" cy="5265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490</Words>
  <Application>Microsoft Office PowerPoint</Application>
  <PresentationFormat>Widescreen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Wingdings</vt:lpstr>
      <vt:lpstr>Arial Black</vt:lpstr>
      <vt:lpstr>Century Schoolbook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P</dc:creator>
  <cp:lastModifiedBy>saisupriyapudipeddi@gmail.com</cp:lastModifiedBy>
  <cp:revision>7</cp:revision>
  <dcterms:modified xsi:type="dcterms:W3CDTF">2022-06-25T15:19:13Z</dcterms:modified>
</cp:coreProperties>
</file>