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sldIdLst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5" d="100"/>
          <a:sy n="45" d="100"/>
        </p:scale>
        <p:origin x="3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6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28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1740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475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0307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67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361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477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5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3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6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8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1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6299" y="2355458"/>
            <a:ext cx="577048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new Restaurant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recomendation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3146" y="4152938"/>
            <a:ext cx="4505722" cy="40270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Visakhapatnam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0139-A62F-4BD7-8330-F3AF9F8F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" y="452761"/>
            <a:ext cx="3972569" cy="1043721"/>
          </a:xfrm>
        </p:spPr>
        <p:txBody>
          <a:bodyPr>
            <a:normAutofit/>
          </a:bodyPr>
          <a:lstStyle/>
          <a:p>
            <a:r>
              <a:rPr lang="en-IN" dirty="0"/>
              <a:t>Dataset consisting Visakhapatnam Neighbourhoods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BF1C-9E53-4008-B538-0EAE5658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r>
              <a:rPr lang="en-IN" sz="3200" dirty="0"/>
              <a:t>          </a:t>
            </a:r>
            <a:r>
              <a:rPr lang="en-IN" sz="3200" b="1" i="1" dirty="0">
                <a:solidFill>
                  <a:schemeClr val="accent5">
                    <a:lumMod val="50000"/>
                  </a:schemeClr>
                </a:solidFill>
              </a:rPr>
              <a:t>Aim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000" dirty="0"/>
              <a:t>     The main aim of this recommendation is to suggest the best place in order to began a new restaurant in Visakhapatnam</a:t>
            </a:r>
            <a:r>
              <a:rPr lang="en-IN" sz="2400" dirty="0"/>
              <a:t>.</a:t>
            </a:r>
          </a:p>
          <a:p>
            <a:r>
              <a:rPr lang="en-IN" sz="2000" dirty="0"/>
              <a:t>     For this we need some of the major information regarding the venues in Visakhapatnam Nearby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EF339-AA6D-41EC-8FEF-9D995FE7E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61965"/>
            <a:ext cx="3854528" cy="339955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ED568-A810-4BB9-82E5-02000CF2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1955060"/>
            <a:ext cx="4095555" cy="44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9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6500-CE36-407E-8913-46CA3C35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Dataset consisting of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0FA9-1BCF-4D43-9953-FD7360E294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sz="2400" dirty="0"/>
          </a:p>
          <a:p>
            <a:pPr marL="0" indent="0">
              <a:buNone/>
            </a:pPr>
            <a:r>
              <a:rPr lang="en-IN" sz="2400" b="1" i="1" dirty="0"/>
              <a:t>Requirements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r>
              <a:rPr lang="en-IN" sz="2400" dirty="0"/>
              <a:t>The major requirements are as following :</a:t>
            </a:r>
          </a:p>
          <a:p>
            <a:r>
              <a:rPr lang="en-IN" sz="1800" dirty="0"/>
              <a:t>1. Dataset consisting of neighbourhoods of the  Visakhapatnam city</a:t>
            </a:r>
          </a:p>
          <a:p>
            <a:r>
              <a:rPr lang="en-IN" sz="1800" dirty="0"/>
              <a:t>2. Even you need have the geographical location of the neighbourhoods in Visakhapatnam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6F8D3D-FC02-47E4-B309-A36EA58BB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3457" y="1930400"/>
            <a:ext cx="2916785" cy="21554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D205AE-146F-4FEF-9FCB-14E90BACB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344" y="1608880"/>
            <a:ext cx="5332080" cy="49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5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5E3A-5CE8-4EAD-8977-4F43D1AB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12" y="415528"/>
            <a:ext cx="3854528" cy="1278466"/>
          </a:xfrm>
        </p:spPr>
        <p:txBody>
          <a:bodyPr/>
          <a:lstStyle/>
          <a:p>
            <a:r>
              <a:rPr lang="en-IN" dirty="0"/>
              <a:t>Various types of the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A0B5-7A67-46C9-A303-E3716445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   Obtaining the nearby venues in Visakhapatnam</a:t>
            </a:r>
          </a:p>
          <a:p>
            <a:r>
              <a:rPr lang="en-IN" dirty="0"/>
              <a:t>This entire process is done using the four square API.</a:t>
            </a:r>
          </a:p>
          <a:p>
            <a:r>
              <a:rPr lang="en-IN" dirty="0"/>
              <a:t>The Foursquare API is where we can get the nearby venues of any specific neighbourhood.</a:t>
            </a:r>
          </a:p>
          <a:p>
            <a:r>
              <a:rPr lang="en-IN" dirty="0"/>
              <a:t>Even using the Foursquare API the various categories of the venues are obtained and these can be grouped by and even sorted.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5376B-854E-48EC-81CB-2B9D4208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312" y="2136775"/>
            <a:ext cx="3854528" cy="25844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1B5C0-C5B4-490A-BBD1-9C861D0C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3" y="2136775"/>
            <a:ext cx="5000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342-FC2A-44A3-AA6F-B188D72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24" y="555468"/>
            <a:ext cx="3854528" cy="1278466"/>
          </a:xfrm>
        </p:spPr>
        <p:txBody>
          <a:bodyPr/>
          <a:lstStyle/>
          <a:p>
            <a:r>
              <a:rPr lang="en-IN" dirty="0"/>
              <a:t>Classification after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6894-4102-479E-8188-78E887A7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               Clustering</a:t>
            </a:r>
          </a:p>
          <a:p>
            <a:r>
              <a:rPr lang="en-IN" dirty="0"/>
              <a:t>Before the clustering we are just filtering only the Indian restaurants in nearby venues since we are searching the new location for the restaurant.</a:t>
            </a:r>
          </a:p>
          <a:p>
            <a:r>
              <a:rPr lang="en-IN" dirty="0"/>
              <a:t>The cluster is nothing but the separation of the category restaurant into three types of clusters</a:t>
            </a:r>
          </a:p>
          <a:p>
            <a:pPr marL="0" indent="0">
              <a:buNone/>
            </a:pPr>
            <a:r>
              <a:rPr lang="en-IN" dirty="0"/>
              <a:t>     Namely :</a:t>
            </a:r>
          </a:p>
          <a:p>
            <a:r>
              <a:rPr lang="en-IN" dirty="0"/>
              <a:t>1. cluster0</a:t>
            </a:r>
          </a:p>
          <a:p>
            <a:r>
              <a:rPr lang="en-IN" dirty="0"/>
              <a:t>2. cluster1</a:t>
            </a:r>
          </a:p>
          <a:p>
            <a:r>
              <a:rPr lang="en-IN" dirty="0"/>
              <a:t>3. cluster2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E6FBA-7ED1-4DFE-A49B-72EADE0EF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148" y="2439618"/>
            <a:ext cx="3854528" cy="2584449"/>
          </a:xfrm>
        </p:spPr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5C79E-CC7A-4106-BF65-0719CDCC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5" y="2331667"/>
            <a:ext cx="4772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B196-D684-4D9B-BC56-8BDFFD5F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                               clusters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89056A-F5F6-43AC-92C8-1DE4E97F6F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1191" y="2539470"/>
            <a:ext cx="4183062" cy="29813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8D7A5B-F7AA-43E4-A267-EC4B353D6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630" y="4479977"/>
            <a:ext cx="4184650" cy="237802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1CB699-924D-41ED-91CA-251A47E23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0" y="1270000"/>
            <a:ext cx="4550251" cy="27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7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65A9-AEBB-453F-8A04-65E349E0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79" y="163510"/>
            <a:ext cx="3161963" cy="1529823"/>
          </a:xfrm>
        </p:spPr>
        <p:txBody>
          <a:bodyPr>
            <a:normAutofit/>
          </a:bodyPr>
          <a:lstStyle/>
          <a:p>
            <a:r>
              <a:rPr lang="en-IN" dirty="0"/>
              <a:t>              cluster1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0F77-EEAF-432D-8E9E-CF821D64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339" y="513449"/>
            <a:ext cx="4513541" cy="5526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             Finally Report</a:t>
            </a:r>
          </a:p>
          <a:p>
            <a:endParaRPr lang="en-IN" sz="2400" dirty="0"/>
          </a:p>
          <a:p>
            <a:r>
              <a:rPr lang="en-IN" dirty="0"/>
              <a:t>Based on the final report the clustering is classified into 3 categories.</a:t>
            </a:r>
          </a:p>
          <a:p>
            <a:r>
              <a:rPr lang="en-IN" dirty="0"/>
              <a:t>While observing the cluster we can see that the clustering is done on the basis of the mean which is the average of the number of nearby venues.</a:t>
            </a:r>
          </a:p>
          <a:p>
            <a:r>
              <a:rPr lang="en-IN" dirty="0"/>
              <a:t>On the basis of the mean the cluster1 is having very  less mean.</a:t>
            </a:r>
          </a:p>
          <a:p>
            <a:r>
              <a:rPr lang="en-IN" dirty="0"/>
              <a:t>So ,I suggest that the cluster1 is good for new restaurant location.</a:t>
            </a:r>
          </a:p>
          <a:p>
            <a:r>
              <a:rPr lang="en-IN" dirty="0"/>
              <a:t>Maddilipalem ,Visakhapatnam is good because it has no Restaurants nearby in range, if its NH16 the location is more identical also.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0B01D-1681-44A4-BF41-8CF7090D4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79" y="2137903"/>
            <a:ext cx="3854528" cy="258444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A1BCD4-1815-4399-81F1-1D1DEE01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0" y="1860210"/>
            <a:ext cx="3854528" cy="28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5B1071-BE9E-43BE-9572-2FF59786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2574524"/>
            <a:ext cx="8705832" cy="958789"/>
          </a:xfrm>
        </p:spPr>
        <p:txBody>
          <a:bodyPr/>
          <a:lstStyle/>
          <a:p>
            <a:r>
              <a:rPr lang="en-IN" dirty="0"/>
              <a:t>        Thank you for watching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549B57-C9BF-4168-BEC2-F9CED1FA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623939" cy="1513914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This is the simple way to choose the new location </a:t>
            </a:r>
          </a:p>
        </p:txBody>
      </p:sp>
    </p:spTree>
    <p:extLst>
      <p:ext uri="{BB962C8B-B14F-4D97-AF65-F5344CB8AC3E}">
        <p14:creationId xmlns:p14="http://schemas.microsoft.com/office/powerpoint/2010/main" val="1629576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new Restaurant  recomendation system</vt:lpstr>
      <vt:lpstr>Dataset consisting Visakhapatnam Neighbourhoods</vt:lpstr>
      <vt:lpstr>Dataset consisting of the Location</vt:lpstr>
      <vt:lpstr>Various types of the venues</vt:lpstr>
      <vt:lpstr>Classification after clustering</vt:lpstr>
      <vt:lpstr>                               clusters</vt:lpstr>
      <vt:lpstr>              cluster1</vt:lpstr>
      <vt:lpstr>        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2020-06-27T09:38:38Z</dcterms:created>
  <dcterms:modified xsi:type="dcterms:W3CDTF">2020-06-27T11:09:24Z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