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  <p:sldMasterId id="2147483805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6911C8-D652-4526-8C7B-D4BC5061C063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1FB38C-0C4E-46C3-8EB2-40B47F348586}" type="pres">
      <dgm:prSet presAssocID="{156911C8-D652-4526-8C7B-D4BC5061C06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3E17B2BD-305D-4799-AF12-4CE970FF992C}" type="presOf" srcId="{156911C8-D652-4526-8C7B-D4BC5061C063}" destId="{141FB38C-0C4E-46C3-8EB2-40B47F34858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F87658-4AB9-4630-BB33-E8C00767C7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D4FF7-8F44-4D45-974D-C541D96961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1BB4D-EA1B-4A6B-8F2C-F36A828DEAD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47A85-327F-43B7-94BF-9CE007CB33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1F738-0542-4CE0-9923-51E25855DC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9ABD4-8708-4BD1-9ACA-D5EA98E353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64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81587-7777-45DE-8B60-A71B02E6CA35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90967-0A7B-40D9-877E-7A8C49C2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0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9CD2-FC21-4EB3-B796-E9A51D84E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6C708-9600-4DD7-BB83-F2623AE43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FF0D-B542-4E07-90C9-C2DBB867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8C24-89BD-45D4-AB6E-D2171C95DFC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6E85E-9BAB-4B1F-BB64-FF972737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E8633-9E65-4630-AE0D-F2B5F0D0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D428-FD46-4047-BBD5-4DFDC14A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9A64-1B80-444B-90C5-2B3036DB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68F8-CD8F-495D-8F3A-C2E0E93A5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0D13C-5EF2-4A63-B018-00E3FC8A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8C24-89BD-45D4-AB6E-D2171C95DFC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D448C-81E4-4D00-8056-B15DA109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E4654-734C-4959-9309-6FFE23EE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D428-FD46-4047-BBD5-4DFDC14A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2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8EC9A-F96B-46F3-B9FB-A0F613EE3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0ED97-34F6-4FF9-8055-E69140B26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32950-3B9B-42C8-AB6F-F59324E6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8C24-89BD-45D4-AB6E-D2171C95DFC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B9D1F-524D-44CF-9B9A-9B81EDFA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3307-4611-47E2-95B7-A5E000A0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D428-FD46-4047-BBD5-4DFDC14A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18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45D5FDF-4B1D-47D2-AF7C-37CDDA61D6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900" y="6302284"/>
            <a:ext cx="8572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8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E6D843-5D1D-4935-8749-A200634EC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460" y="6248400"/>
            <a:ext cx="8572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47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548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659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4704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92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06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29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9781-CC60-46C5-AF8E-330F0892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B1C4-BD61-4185-AE50-96DF91006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BF00B-5111-48A9-919F-65467DCB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8C24-89BD-45D4-AB6E-D2171C95DFC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4F1BC-C253-442C-86D3-E0F71625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3C3BD-9B26-411F-8A0A-61037054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D428-FD46-4047-BBD5-4DFDC14A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543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07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9503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78029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838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7849291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34404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247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4381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B04937-D9B8-4648-82BC-27AF42C0E9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900" y="6302284"/>
            <a:ext cx="8572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5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9969-D544-49B3-A117-33E5CF5F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98680-E6B9-4218-8300-442EA625E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1AD64-4662-4434-95CC-C068F9F5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8C24-89BD-45D4-AB6E-D2171C95DFC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B3938-08D2-4A72-B9B1-3F4FD1DC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99839-CFB9-4E84-887D-28058A77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D428-FD46-4047-BBD5-4DFDC14A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2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B703-D409-44CE-A0DE-3167F1DB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B6AE-8FE6-4469-9B55-9556B5A4C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3EA4A-4C46-4718-9DE2-EB7BE85A9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71B4-F0C6-4597-B4BD-CCE6ED5D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8C24-89BD-45D4-AB6E-D2171C95DFC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3E8E8-3F91-41C4-825E-EAC39EB6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439C3-2666-4754-AA94-797F41CC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D428-FD46-4047-BBD5-4DFDC14A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0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6198-1D35-4FC7-917A-181D6772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85383-64DC-4934-BC0E-FBF95FAD0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58EA7-B486-4BAC-A83B-5DCE85B83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ACD85-B2FB-4818-814C-B34AE9450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FAD96-4CB7-4E75-BA97-B6B58C1F8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CCF7A-A8AD-4DEA-B565-630EC62A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8C24-89BD-45D4-AB6E-D2171C95DFC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C7FBF-7918-4962-A2B2-9942DF53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BE449-7628-496D-A5FF-C821E1B8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D428-FD46-4047-BBD5-4DFDC14A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1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8CCC-B0F1-47CD-BBA6-D6F8C556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7B821-50F8-4FBC-AF6E-E382EC25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8C24-89BD-45D4-AB6E-D2171C95DFC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2B0BA-6171-49CE-8055-DB829BFE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335F8-6132-4C14-8F72-E38D3FBF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D428-FD46-4047-BBD5-4DFDC14A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0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102FB-E7AC-4316-9651-BD71E7F9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8C24-89BD-45D4-AB6E-D2171C95DFC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34C3D-1056-4C94-B070-ACCD4605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0FD8B-9951-4882-82EA-EA270A75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D428-FD46-4047-BBD5-4DFDC14A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2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025D-20F6-446F-A447-7B850CD4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31417-1B30-4F28-BA56-91D1E662D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D783F-8227-45CE-8D76-43C1BF892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72D57-D6D7-41A1-8D27-0B7D0255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8C24-89BD-45D4-AB6E-D2171C95DFC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D8322-E101-48D8-B4EA-4B5F9B95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AC3EA-CF35-4225-9F06-3051E997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D428-FD46-4047-BBD5-4DFDC14A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4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6F70-0101-47CC-8F60-1ADDD690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83E96-494C-4CEB-BC18-D381AB325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02A70-63DA-42D9-80B2-72C00219C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83450-7F6B-449D-B36B-AE646D8C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8C24-89BD-45D4-AB6E-D2171C95DFC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5B469-CF6A-4F14-9157-7843C5C0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46DD9-86BF-4B34-B9AC-D9F0B6C9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D428-FD46-4047-BBD5-4DFDC14A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834B9-5C87-4EDB-9617-A5AA69D6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F6ABB-26B4-4351-9321-D0816D8A0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A2E57-2A79-4B7A-B5B7-759FEC558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78C24-89BD-45D4-AB6E-D2171C95DFC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B360C-5D9F-4D4B-8C40-737651CC4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9C89F-78FA-4538-94DF-26F8CCF9A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DD428-FD46-4047-BBD5-4DFDC14A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0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77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71A2F-330C-4B6C-94C8-E624B8E4C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TED Dynamic chart component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8169A-E155-4AFC-8C31-DD3BE56FA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>
                    <a:alpha val="70000"/>
                  </a:srgbClr>
                </a:solidFill>
              </a:rPr>
              <a:t>Architecture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>
                    <a:alpha val="70000"/>
                  </a:srgbClr>
                </a:solidFill>
              </a:rPr>
              <a:t>Features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>
                    <a:alpha val="70000"/>
                  </a:srgbClr>
                </a:solidFill>
              </a:rPr>
              <a:t>Estimation</a:t>
            </a:r>
          </a:p>
          <a:p>
            <a:pPr algn="l"/>
            <a:endParaRPr lang="en-US" sz="180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83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B580-4659-4C16-BBC2-A5F02D10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8761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DCFDCF-CB9D-44EF-BE2F-DD765ED9C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616227"/>
              </p:ext>
            </p:extLst>
          </p:nvPr>
        </p:nvGraphicFramePr>
        <p:xfrm>
          <a:off x="677863" y="1268413"/>
          <a:ext cx="8909050" cy="5294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AF0DCD7-6764-493D-96E7-2A973EBA55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51" y="1474843"/>
            <a:ext cx="8598856" cy="50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2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70B9-F60A-4C55-B955-043FE46B0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8357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74B0-F028-41C7-9919-7DA5CD4E3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635"/>
            <a:ext cx="8596668" cy="46627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Export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PDF (Contains documentation of metric, and chart picture)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PNG(Contains chart picture)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Excel(Contains data and chart picture)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Fullscreen mode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Changing chart type line to bar and vise versa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Stacking for mixed charts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Color picker (coming soon)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Date filter (Beta)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Notes(ONHOLD)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Screen Occupancy (specifies the number of columns a chart needs to occupy)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0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BB1D-2856-4556-B406-88872F1F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3DC48-9AFC-4CC8-8DB0-830684EC6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Echarts</a:t>
            </a:r>
            <a:r>
              <a:rPr lang="en-US" dirty="0"/>
              <a:t> for rendering charts,</a:t>
            </a:r>
          </a:p>
          <a:p>
            <a:r>
              <a:rPr lang="en-US" dirty="0" err="1"/>
              <a:t>jsPdf</a:t>
            </a:r>
            <a:r>
              <a:rPr lang="en-US" dirty="0"/>
              <a:t> for PDF export,</a:t>
            </a:r>
          </a:p>
          <a:p>
            <a:r>
              <a:rPr lang="en-US" dirty="0"/>
              <a:t>Excel.js for Excel export</a:t>
            </a:r>
          </a:p>
          <a:p>
            <a:r>
              <a:rPr lang="en-US" dirty="0"/>
              <a:t>Html2canvas for PNG export</a:t>
            </a:r>
          </a:p>
          <a:p>
            <a:r>
              <a:rPr lang="en-US" dirty="0"/>
              <a:t>Angular Material for components</a:t>
            </a:r>
          </a:p>
          <a:p>
            <a:r>
              <a:rPr lang="en-US" dirty="0"/>
              <a:t>File-saver to save files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9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294A-325C-4ABF-A5AC-FC9AC68B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to migrate to </a:t>
            </a:r>
            <a:r>
              <a:rPr lang="en-US" dirty="0" err="1"/>
              <a:t>vuejs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82809E6-D900-4E5A-8A2A-2D7AFF6C3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890023"/>
              </p:ext>
            </p:extLst>
          </p:nvPr>
        </p:nvGraphicFramePr>
        <p:xfrm>
          <a:off x="677863" y="2160588"/>
          <a:ext cx="85963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1085">
                  <a:extLst>
                    <a:ext uri="{9D8B030D-6E8A-4147-A177-3AD203B41FA5}">
                      <a16:colId xmlns:a16="http://schemas.microsoft.com/office/drawing/2014/main" val="4134740464"/>
                    </a:ext>
                  </a:extLst>
                </a:gridCol>
                <a:gridCol w="4505227">
                  <a:extLst>
                    <a:ext uri="{9D8B030D-6E8A-4147-A177-3AD203B41FA5}">
                      <a16:colId xmlns:a16="http://schemas.microsoft.com/office/drawing/2014/main" val="2872076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603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Chart components (other than 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5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Drilldown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½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1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components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07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Multi-chart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½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381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days(If all libraries available for </a:t>
                      </a:r>
                      <a:r>
                        <a:rPr lang="en-US" dirty="0" err="1"/>
                        <a:t>vuejs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4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 integration (If needed)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28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Dashboard component (If needed)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155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37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2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81979C-9E08-4A90-A7DE-9CBE8367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Graphic 5" descr="Angel Face with Solid Fill">
            <a:extLst>
              <a:ext uri="{FF2B5EF4-FFF2-40B4-BE49-F238E27FC236}">
                <a16:creationId xmlns:a16="http://schemas.microsoft.com/office/drawing/2014/main" id="{3C072E84-1E2C-4D02-84AF-617508F36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0201" y="609600"/>
            <a:ext cx="3642357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624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Wingdings</vt:lpstr>
      <vt:lpstr>Wingdings 3</vt:lpstr>
      <vt:lpstr>Custom Design</vt:lpstr>
      <vt:lpstr>Facet</vt:lpstr>
      <vt:lpstr>TED Dynamic chart component</vt:lpstr>
      <vt:lpstr>Architecture</vt:lpstr>
      <vt:lpstr>Features</vt:lpstr>
      <vt:lpstr>Libraries Used</vt:lpstr>
      <vt:lpstr>Estimation to migrate to vuejs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 Dynamic chart component</dc:title>
  <dc:creator>Vamsi Ram Nagothi</dc:creator>
  <cp:lastModifiedBy>Vamsi Ram Nagothi</cp:lastModifiedBy>
  <cp:revision>1</cp:revision>
  <dcterms:created xsi:type="dcterms:W3CDTF">2019-10-17T17:28:30Z</dcterms:created>
  <dcterms:modified xsi:type="dcterms:W3CDTF">2019-10-17T17:34:19Z</dcterms:modified>
</cp:coreProperties>
</file>