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7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9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61" r:id="rId5"/>
    <p:sldLayoutId id="2147483755" r:id="rId6"/>
    <p:sldLayoutId id="2147483756" r:id="rId7"/>
    <p:sldLayoutId id="2147483757" r:id="rId8"/>
    <p:sldLayoutId id="2147483760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en/download-extension.html" TargetMode="External"/><Relationship Id="rId2" Type="http://schemas.openxmlformats.org/officeDocument/2006/relationships/hyperlink" Target="https://echarts.apache.org/examples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mfe.github.io/vue-echarts/dem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charts.com/" TargetMode="External"/><Relationship Id="rId2" Type="http://schemas.openxmlformats.org/officeDocument/2006/relationships/hyperlink" Target="https://echarts.apache.org/examples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excharts.com/javascript-chart-demos/" TargetMode="External"/><Relationship Id="rId4" Type="http://schemas.openxmlformats.org/officeDocument/2006/relationships/hyperlink" Target="https://apexcharts.com/javascript-chart-demos/dashboard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gx-ssrs-reportview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8A29B-B40C-4FC8-BA28-89ED3B23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>
                <a:solidFill>
                  <a:srgbClr val="616237"/>
                </a:solidFill>
                <a:latin typeface="+mj-lt"/>
                <a:ea typeface="+mj-ea"/>
                <a:cs typeface="+mj-cs"/>
              </a:rPr>
              <a:t>JavaScript charting libraries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8A2B8D7A-C8DB-4667-9F84-628E02A94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6" r="1867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67205FE-D823-48A1-961B-BE182251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Apache </a:t>
            </a:r>
            <a:r>
              <a:rPr lang="en-US" sz="16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Echarts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Apex charts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SSrs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30F8-22AE-426B-BF53-0FDBD5B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1681"/>
          </a:xfrm>
        </p:spPr>
        <p:txBody>
          <a:bodyPr/>
          <a:lstStyle/>
          <a:p>
            <a:r>
              <a:rPr lang="en-US" u="sng" dirty="0"/>
              <a:t>Support with frameworks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24916C-8390-4C7C-AE46-B0C3F781F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4909"/>
              </p:ext>
            </p:extLst>
          </p:nvPr>
        </p:nvGraphicFramePr>
        <p:xfrm>
          <a:off x="1097280" y="1145233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92">
                  <a:extLst>
                    <a:ext uri="{9D8B030D-6E8A-4147-A177-3AD203B41FA5}">
                      <a16:colId xmlns:a16="http://schemas.microsoft.com/office/drawing/2014/main" val="1283862451"/>
                    </a:ext>
                  </a:extLst>
                </a:gridCol>
                <a:gridCol w="3277773">
                  <a:extLst>
                    <a:ext uri="{9D8B030D-6E8A-4147-A177-3AD203B41FA5}">
                      <a16:colId xmlns:a16="http://schemas.microsoft.com/office/drawing/2014/main" val="4130440327"/>
                    </a:ext>
                  </a:extLst>
                </a:gridCol>
                <a:gridCol w="2999935">
                  <a:extLst>
                    <a:ext uri="{9D8B030D-6E8A-4147-A177-3AD203B41FA5}">
                      <a16:colId xmlns:a16="http://schemas.microsoft.com/office/drawing/2014/main" val="20121528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58635122"/>
                    </a:ext>
                  </a:extLst>
                </a:gridCol>
              </a:tblGrid>
              <a:tr h="331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Echarts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Apex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41370"/>
                  </a:ext>
                </a:extLst>
              </a:tr>
              <a:tr h="317807">
                <a:tc>
                  <a:txBody>
                    <a:bodyPr/>
                    <a:lstStyle/>
                    <a:p>
                      <a:r>
                        <a:rPr lang="en-US" dirty="0"/>
                        <a:t>License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Free(Apache)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 (Microsoft)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07728"/>
                  </a:ext>
                </a:extLst>
              </a:tr>
              <a:tr h="317807">
                <a:tc>
                  <a:txBody>
                    <a:bodyPr/>
                    <a:lstStyle/>
                    <a:p>
                      <a:r>
                        <a:rPr lang="en-US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plugin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plugin (with limitations)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plugin (with lot of limitations)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74765"/>
                  </a:ext>
                </a:extLst>
              </a:tr>
              <a:tr h="317807">
                <a:tc>
                  <a:txBody>
                    <a:bodyPr/>
                    <a:lstStyle/>
                    <a:p>
                      <a:r>
                        <a:rPr lang="en-US" dirty="0" err="1"/>
                        <a:t>VueJS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plugin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Official extension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94194"/>
                  </a:ext>
                </a:extLst>
              </a:tr>
              <a:tr h="317807">
                <a:tc>
                  <a:txBody>
                    <a:bodyPr/>
                    <a:lstStyle/>
                    <a:p>
                      <a:r>
                        <a:rPr lang="en-US" dirty="0"/>
                        <a:t>ReactJS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party plugin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Official extension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8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E44D-B663-4FCD-BE55-2C1E0807F6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Echarts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B1A-D192-4FD7-98F5-AADCEBE07A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lot of chart types are available.(Vast support with 3d chart types).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Each feature is customizable.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Lot of documentation and examples are available.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/>
              <a:t>Support is a bit less </a:t>
            </a: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Multi-charts and Mixed charts are supported.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/>
              <a:t>Switching between chart types is easy.</a:t>
            </a: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75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E44D-B663-4FCD-BE55-2C1E0807F6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Apex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B1A-D192-4FD7-98F5-AADCEBE07A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lot of chart types are available(less support for 3D charts).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features are not supported with some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Lesser documentation and examples available are very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Support is vast.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/>
              <a:t>Multi-charts and Mixed charts are supported.</a:t>
            </a: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400" dirty="0"/>
              <a:t>Can switch between stacking and grouping in case of Mixed charts.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2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E44D-B663-4FCD-BE55-2C1E0807F6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SSRS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B1A-D192-4FD7-98F5-AADCEBE07A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support dynamic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 very less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be rendered into DOM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53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8CD1-F540-4646-99B2-6A03A7A1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References </a:t>
            </a:r>
            <a:r>
              <a:rPr lang="en-US" sz="4400" dirty="0" err="1">
                <a:solidFill>
                  <a:srgbClr val="FFFFFF"/>
                </a:solidFill>
              </a:rPr>
              <a:t>Echarts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345-6B25-4BC2-B423-7176D9A2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hlinkClick r:id="rId2"/>
              </a:rPr>
              <a:t>Echarts</a:t>
            </a:r>
            <a:endParaRPr lang="en-US" sz="2400" b="1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https://echarts.apache.org/examples/en/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https://echarts.apache.org/en/download-extension.html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https://ecomfe.github.io/vue-echarts/demo/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4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8CD1-F540-4646-99B2-6A03A7A1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References </a:t>
            </a:r>
            <a:r>
              <a:rPr lang="en-US" sz="4400" dirty="0" err="1">
                <a:solidFill>
                  <a:srgbClr val="FFFFFF"/>
                </a:solidFill>
              </a:rPr>
              <a:t>Apexcharts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345-6B25-4BC2-B423-7176D9A2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hlinkClick r:id="rId2"/>
              </a:rPr>
              <a:t>Apexcharts</a:t>
            </a:r>
            <a:endParaRPr lang="en-US" sz="2400" b="1" dirty="0"/>
          </a:p>
          <a:p>
            <a:r>
              <a:rPr lang="en-US" sz="2400" dirty="0">
                <a:hlinkClick r:id="rId3"/>
              </a:rPr>
              <a:t>https://apexcharts.com/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https://apexcharts.com/javascript-chart-demos/dashboards/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https://apexcharts.com/javascript-chart-demos/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9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8CD1-F540-4646-99B2-6A03A7A1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References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ssrs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345-6B25-4BC2-B423-7176D9A2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SSRS</a:t>
            </a:r>
          </a:p>
          <a:p>
            <a:r>
              <a:rPr lang="en-US" sz="2400" dirty="0">
                <a:hlinkClick r:id="rId2"/>
              </a:rPr>
              <a:t>https://www.npmjs.com/package/ngx-ssrs-reportviewer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243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RetrospectVTI</vt:lpstr>
      <vt:lpstr>JavaScript charting libraries</vt:lpstr>
      <vt:lpstr>Support with frameworks</vt:lpstr>
      <vt:lpstr>Echarts</vt:lpstr>
      <vt:lpstr>Apex Charts</vt:lpstr>
      <vt:lpstr>SSRS</vt:lpstr>
      <vt:lpstr>References Echarts</vt:lpstr>
      <vt:lpstr>References Apexcharts</vt:lpstr>
      <vt:lpstr>References ssrs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Vamsi Ram Nagothi</dc:creator>
  <cp:lastModifiedBy>Vamsi Ram Nagothi</cp:lastModifiedBy>
  <cp:revision>9</cp:revision>
  <dcterms:created xsi:type="dcterms:W3CDTF">2019-10-17T15:30:45Z</dcterms:created>
  <dcterms:modified xsi:type="dcterms:W3CDTF">2019-10-17T15:45:35Z</dcterms:modified>
</cp:coreProperties>
</file>