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9F7E7-DB0E-4C76-B687-E22090FD11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2A9033CE-9A8E-4941-BF73-D887753A99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E4B8DDD3-DE86-46B2-B21B-FE6E0F7961C9}" type="parTrans" cxnId="{D25FF69D-39FA-44A7-B9ED-9A40036154A7}">
      <dgm:prSet/>
      <dgm:spPr/>
      <dgm:t>
        <a:bodyPr/>
        <a:lstStyle/>
        <a:p>
          <a:endParaRPr lang="en-US"/>
        </a:p>
      </dgm:t>
    </dgm:pt>
    <dgm:pt modelId="{2B2D7934-9AD3-4E20-9420-1CC3ADDF1959}" type="sibTrans" cxnId="{D25FF69D-39FA-44A7-B9ED-9A40036154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CF4247-DDA7-4CE7-9A3C-C500765AD8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processing</a:t>
          </a:r>
        </a:p>
      </dgm:t>
    </dgm:pt>
    <dgm:pt modelId="{866B4848-E0F1-45C9-9ED2-42158EA64F5B}" type="parTrans" cxnId="{D2466E66-8FC1-404E-9AB5-1D86091FA633}">
      <dgm:prSet/>
      <dgm:spPr/>
      <dgm:t>
        <a:bodyPr/>
        <a:lstStyle/>
        <a:p>
          <a:endParaRPr lang="en-US"/>
        </a:p>
      </dgm:t>
    </dgm:pt>
    <dgm:pt modelId="{2AEB6282-EFB5-4689-8E2D-7066FA23A925}" type="sibTrans" cxnId="{D2466E66-8FC1-404E-9AB5-1D86091FA6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70E65F-C999-48E1-862D-44A9BAA919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Recording, Reporting, Alerting</a:t>
          </a:r>
        </a:p>
      </dgm:t>
    </dgm:pt>
    <dgm:pt modelId="{25D022CA-4ACC-4A31-9636-75BFC45B5739}" type="parTrans" cxnId="{DE403BC3-FB21-488D-9F3F-855B10B28EBB}">
      <dgm:prSet/>
      <dgm:spPr/>
      <dgm:t>
        <a:bodyPr/>
        <a:lstStyle/>
        <a:p>
          <a:endParaRPr lang="en-US"/>
        </a:p>
      </dgm:t>
    </dgm:pt>
    <dgm:pt modelId="{DAF9C8DF-0C99-4700-8BE5-56829CB87756}" type="sibTrans" cxnId="{DE403BC3-FB21-488D-9F3F-855B10B28E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5CD5EF-16AA-4B5E-889F-6102525148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presentation</a:t>
          </a:r>
        </a:p>
      </dgm:t>
    </dgm:pt>
    <dgm:pt modelId="{CFDC46F7-B314-413A-85D2-68977B70DFCC}" type="parTrans" cxnId="{C7514E04-3058-43F2-A80E-5907C6CD9AC0}">
      <dgm:prSet/>
      <dgm:spPr/>
      <dgm:t>
        <a:bodyPr/>
        <a:lstStyle/>
        <a:p>
          <a:endParaRPr lang="en-US"/>
        </a:p>
      </dgm:t>
    </dgm:pt>
    <dgm:pt modelId="{466BA452-F786-4230-A5FB-ADAB49D08AC4}" type="sibTrans" cxnId="{C7514E04-3058-43F2-A80E-5907C6CD9AC0}">
      <dgm:prSet/>
      <dgm:spPr/>
      <dgm:t>
        <a:bodyPr/>
        <a:lstStyle/>
        <a:p>
          <a:endParaRPr lang="en-US"/>
        </a:p>
      </dgm:t>
    </dgm:pt>
    <dgm:pt modelId="{DC65C491-CF04-49EA-BBA0-BAB261023B46}" type="pres">
      <dgm:prSet presAssocID="{36D9F7E7-DB0E-4C76-B687-E22090FD11F8}" presName="root" presStyleCnt="0">
        <dgm:presLayoutVars>
          <dgm:dir/>
          <dgm:resizeHandles val="exact"/>
        </dgm:presLayoutVars>
      </dgm:prSet>
      <dgm:spPr/>
    </dgm:pt>
    <dgm:pt modelId="{B5484361-980C-4A25-BF9E-2D67F245B1C0}" type="pres">
      <dgm:prSet presAssocID="{36D9F7E7-DB0E-4C76-B687-E22090FD11F8}" presName="container" presStyleCnt="0">
        <dgm:presLayoutVars>
          <dgm:dir/>
          <dgm:resizeHandles val="exact"/>
        </dgm:presLayoutVars>
      </dgm:prSet>
      <dgm:spPr/>
    </dgm:pt>
    <dgm:pt modelId="{E59535CC-41C1-4EED-B728-C1D07CB9207C}" type="pres">
      <dgm:prSet presAssocID="{2A9033CE-9A8E-4941-BF73-D887753A994A}" presName="compNode" presStyleCnt="0"/>
      <dgm:spPr/>
    </dgm:pt>
    <dgm:pt modelId="{4132B650-86C9-4F1A-98E7-6BBFF87B5A2C}" type="pres">
      <dgm:prSet presAssocID="{2A9033CE-9A8E-4941-BF73-D887753A994A}" presName="iconBgRect" presStyleLbl="bgShp" presStyleIdx="0" presStyleCnt="4"/>
      <dgm:spPr/>
    </dgm:pt>
    <dgm:pt modelId="{AA3AE61C-A43C-4E5B-81AE-0FA05B20C373}" type="pres">
      <dgm:prSet presAssocID="{2A9033CE-9A8E-4941-BF73-D887753A99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13F92D-3AEC-4495-8EBB-F8CC74D5C4DC}" type="pres">
      <dgm:prSet presAssocID="{2A9033CE-9A8E-4941-BF73-D887753A994A}" presName="spaceRect" presStyleCnt="0"/>
      <dgm:spPr/>
    </dgm:pt>
    <dgm:pt modelId="{64BC88E4-BAF6-4A22-9E91-DB985EE82950}" type="pres">
      <dgm:prSet presAssocID="{2A9033CE-9A8E-4941-BF73-D887753A994A}" presName="textRect" presStyleLbl="revTx" presStyleIdx="0" presStyleCnt="4">
        <dgm:presLayoutVars>
          <dgm:chMax val="1"/>
          <dgm:chPref val="1"/>
        </dgm:presLayoutVars>
      </dgm:prSet>
      <dgm:spPr/>
    </dgm:pt>
    <dgm:pt modelId="{E2FF25F3-AA3A-446B-8CAD-92587C0DE1F9}" type="pres">
      <dgm:prSet presAssocID="{2B2D7934-9AD3-4E20-9420-1CC3ADDF1959}" presName="sibTrans" presStyleLbl="sibTrans2D1" presStyleIdx="0" presStyleCnt="0"/>
      <dgm:spPr/>
    </dgm:pt>
    <dgm:pt modelId="{4A04A04D-FEDD-4E2C-B39C-7E2D85A51E11}" type="pres">
      <dgm:prSet presAssocID="{27CF4247-DDA7-4CE7-9A3C-C500765AD8E8}" presName="compNode" presStyleCnt="0"/>
      <dgm:spPr/>
    </dgm:pt>
    <dgm:pt modelId="{E5503B82-4211-4A22-8066-C77EEE959C66}" type="pres">
      <dgm:prSet presAssocID="{27CF4247-DDA7-4CE7-9A3C-C500765AD8E8}" presName="iconBgRect" presStyleLbl="bgShp" presStyleIdx="1" presStyleCnt="4"/>
      <dgm:spPr/>
    </dgm:pt>
    <dgm:pt modelId="{0EF91960-4388-42D8-9C6D-DCDB0C8883B3}" type="pres">
      <dgm:prSet presAssocID="{27CF4247-DDA7-4CE7-9A3C-C500765AD8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4872A5-DBB1-4A30-A44C-42EBCA95F680}" type="pres">
      <dgm:prSet presAssocID="{27CF4247-DDA7-4CE7-9A3C-C500765AD8E8}" presName="spaceRect" presStyleCnt="0"/>
      <dgm:spPr/>
    </dgm:pt>
    <dgm:pt modelId="{218FEBD7-F7CD-4528-954E-A20BFB81C9C7}" type="pres">
      <dgm:prSet presAssocID="{27CF4247-DDA7-4CE7-9A3C-C500765AD8E8}" presName="textRect" presStyleLbl="revTx" presStyleIdx="1" presStyleCnt="4">
        <dgm:presLayoutVars>
          <dgm:chMax val="1"/>
          <dgm:chPref val="1"/>
        </dgm:presLayoutVars>
      </dgm:prSet>
      <dgm:spPr/>
    </dgm:pt>
    <dgm:pt modelId="{08F43F32-A7B1-43CB-9C44-AAE0667DF035}" type="pres">
      <dgm:prSet presAssocID="{2AEB6282-EFB5-4689-8E2D-7066FA23A925}" presName="sibTrans" presStyleLbl="sibTrans2D1" presStyleIdx="0" presStyleCnt="0"/>
      <dgm:spPr/>
    </dgm:pt>
    <dgm:pt modelId="{1EF78CE0-8FDF-4DE3-AEC4-16FCD8EC4B2C}" type="pres">
      <dgm:prSet presAssocID="{4E70E65F-C999-48E1-862D-44A9BAA91909}" presName="compNode" presStyleCnt="0"/>
      <dgm:spPr/>
    </dgm:pt>
    <dgm:pt modelId="{8996173D-A43C-4D1E-8AA8-5FA5BB6812AA}" type="pres">
      <dgm:prSet presAssocID="{4E70E65F-C999-48E1-862D-44A9BAA91909}" presName="iconBgRect" presStyleLbl="bgShp" presStyleIdx="2" presStyleCnt="4"/>
      <dgm:spPr/>
    </dgm:pt>
    <dgm:pt modelId="{CE68F17B-FAE4-480D-A616-89F15F02D661}" type="pres">
      <dgm:prSet presAssocID="{4E70E65F-C999-48E1-862D-44A9BAA919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438EB58-C029-4623-9806-DF86099111CA}" type="pres">
      <dgm:prSet presAssocID="{4E70E65F-C999-48E1-862D-44A9BAA91909}" presName="spaceRect" presStyleCnt="0"/>
      <dgm:spPr/>
    </dgm:pt>
    <dgm:pt modelId="{E52E4066-06FE-404F-8BED-0B4679967D8F}" type="pres">
      <dgm:prSet presAssocID="{4E70E65F-C999-48E1-862D-44A9BAA91909}" presName="textRect" presStyleLbl="revTx" presStyleIdx="2" presStyleCnt="4">
        <dgm:presLayoutVars>
          <dgm:chMax val="1"/>
          <dgm:chPref val="1"/>
        </dgm:presLayoutVars>
      </dgm:prSet>
      <dgm:spPr/>
    </dgm:pt>
    <dgm:pt modelId="{7BD526AF-C85F-421F-ACC9-577D1D419928}" type="pres">
      <dgm:prSet presAssocID="{DAF9C8DF-0C99-4700-8BE5-56829CB87756}" presName="sibTrans" presStyleLbl="sibTrans2D1" presStyleIdx="0" presStyleCnt="0"/>
      <dgm:spPr/>
    </dgm:pt>
    <dgm:pt modelId="{6B825237-6264-42C0-9F07-6AB8EB459D32}" type="pres">
      <dgm:prSet presAssocID="{BB5CD5EF-16AA-4B5E-889F-6102525148B2}" presName="compNode" presStyleCnt="0"/>
      <dgm:spPr/>
    </dgm:pt>
    <dgm:pt modelId="{9CF5FD2F-128D-4DE6-975A-1A29D96395F7}" type="pres">
      <dgm:prSet presAssocID="{BB5CD5EF-16AA-4B5E-889F-6102525148B2}" presName="iconBgRect" presStyleLbl="bgShp" presStyleIdx="3" presStyleCnt="4"/>
      <dgm:spPr/>
    </dgm:pt>
    <dgm:pt modelId="{C8CE567D-AD6F-41CC-980C-4D126552B781}" type="pres">
      <dgm:prSet presAssocID="{BB5CD5EF-16AA-4B5E-889F-6102525148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6A63AF4-F279-4C85-8B61-CFE30014C337}" type="pres">
      <dgm:prSet presAssocID="{BB5CD5EF-16AA-4B5E-889F-6102525148B2}" presName="spaceRect" presStyleCnt="0"/>
      <dgm:spPr/>
    </dgm:pt>
    <dgm:pt modelId="{EB10743E-15D1-40EC-BBC8-21B3AD322F17}" type="pres">
      <dgm:prSet presAssocID="{BB5CD5EF-16AA-4B5E-889F-6102525148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514E04-3058-43F2-A80E-5907C6CD9AC0}" srcId="{36D9F7E7-DB0E-4C76-B687-E22090FD11F8}" destId="{BB5CD5EF-16AA-4B5E-889F-6102525148B2}" srcOrd="3" destOrd="0" parTransId="{CFDC46F7-B314-413A-85D2-68977B70DFCC}" sibTransId="{466BA452-F786-4230-A5FB-ADAB49D08AC4}"/>
    <dgm:cxn modelId="{45F27F3F-9BD2-4C2B-A8A9-D67502A5E0AC}" type="presOf" srcId="{2A9033CE-9A8E-4941-BF73-D887753A994A}" destId="{64BC88E4-BAF6-4A22-9E91-DB985EE82950}" srcOrd="0" destOrd="0" presId="urn:microsoft.com/office/officeart/2018/2/layout/IconCircleList"/>
    <dgm:cxn modelId="{D2466E66-8FC1-404E-9AB5-1D86091FA633}" srcId="{36D9F7E7-DB0E-4C76-B687-E22090FD11F8}" destId="{27CF4247-DDA7-4CE7-9A3C-C500765AD8E8}" srcOrd="1" destOrd="0" parTransId="{866B4848-E0F1-45C9-9ED2-42158EA64F5B}" sibTransId="{2AEB6282-EFB5-4689-8E2D-7066FA23A925}"/>
    <dgm:cxn modelId="{7F1B0B68-1E08-4E73-8954-3D5D8F584843}" type="presOf" srcId="{27CF4247-DDA7-4CE7-9A3C-C500765AD8E8}" destId="{218FEBD7-F7CD-4528-954E-A20BFB81C9C7}" srcOrd="0" destOrd="0" presId="urn:microsoft.com/office/officeart/2018/2/layout/IconCircleList"/>
    <dgm:cxn modelId="{CBDCBF77-B8AD-41B1-AC1A-7B1E87AD8763}" type="presOf" srcId="{2B2D7934-9AD3-4E20-9420-1CC3ADDF1959}" destId="{E2FF25F3-AA3A-446B-8CAD-92587C0DE1F9}" srcOrd="0" destOrd="0" presId="urn:microsoft.com/office/officeart/2018/2/layout/IconCircleList"/>
    <dgm:cxn modelId="{87658893-5F8E-4E07-97F5-9D125AAF7B61}" type="presOf" srcId="{BB5CD5EF-16AA-4B5E-889F-6102525148B2}" destId="{EB10743E-15D1-40EC-BBC8-21B3AD322F17}" srcOrd="0" destOrd="0" presId="urn:microsoft.com/office/officeart/2018/2/layout/IconCircleList"/>
    <dgm:cxn modelId="{D25FF69D-39FA-44A7-B9ED-9A40036154A7}" srcId="{36D9F7E7-DB0E-4C76-B687-E22090FD11F8}" destId="{2A9033CE-9A8E-4941-BF73-D887753A994A}" srcOrd="0" destOrd="0" parTransId="{E4B8DDD3-DE86-46B2-B21B-FE6E0F7961C9}" sibTransId="{2B2D7934-9AD3-4E20-9420-1CC3ADDF1959}"/>
    <dgm:cxn modelId="{D81D44A0-F022-412E-A604-35A137AB07AB}" type="presOf" srcId="{36D9F7E7-DB0E-4C76-B687-E22090FD11F8}" destId="{DC65C491-CF04-49EA-BBA0-BAB261023B46}" srcOrd="0" destOrd="0" presId="urn:microsoft.com/office/officeart/2018/2/layout/IconCircleList"/>
    <dgm:cxn modelId="{DE403BC3-FB21-488D-9F3F-855B10B28EBB}" srcId="{36D9F7E7-DB0E-4C76-B687-E22090FD11F8}" destId="{4E70E65F-C999-48E1-862D-44A9BAA91909}" srcOrd="2" destOrd="0" parTransId="{25D022CA-4ACC-4A31-9636-75BFC45B5739}" sibTransId="{DAF9C8DF-0C99-4700-8BE5-56829CB87756}"/>
    <dgm:cxn modelId="{CC2D7ACA-54FC-42C2-BE7A-6FE1058AE411}" type="presOf" srcId="{4E70E65F-C999-48E1-862D-44A9BAA91909}" destId="{E52E4066-06FE-404F-8BED-0B4679967D8F}" srcOrd="0" destOrd="0" presId="urn:microsoft.com/office/officeart/2018/2/layout/IconCircleList"/>
    <dgm:cxn modelId="{16F179D3-B5ED-4E17-AEFD-F95BBCE2A1E9}" type="presOf" srcId="{DAF9C8DF-0C99-4700-8BE5-56829CB87756}" destId="{7BD526AF-C85F-421F-ACC9-577D1D419928}" srcOrd="0" destOrd="0" presId="urn:microsoft.com/office/officeart/2018/2/layout/IconCircleList"/>
    <dgm:cxn modelId="{44F4A1D5-7D82-47E1-878E-0BAE7AAEC2A9}" type="presOf" srcId="{2AEB6282-EFB5-4689-8E2D-7066FA23A925}" destId="{08F43F32-A7B1-43CB-9C44-AAE0667DF035}" srcOrd="0" destOrd="0" presId="urn:microsoft.com/office/officeart/2018/2/layout/IconCircleList"/>
    <dgm:cxn modelId="{29C0F891-036F-4501-AC70-3ED035488093}" type="presParOf" srcId="{DC65C491-CF04-49EA-BBA0-BAB261023B46}" destId="{B5484361-980C-4A25-BF9E-2D67F245B1C0}" srcOrd="0" destOrd="0" presId="urn:microsoft.com/office/officeart/2018/2/layout/IconCircleList"/>
    <dgm:cxn modelId="{2AA8075A-6651-4391-88FE-900AF67FB92F}" type="presParOf" srcId="{B5484361-980C-4A25-BF9E-2D67F245B1C0}" destId="{E59535CC-41C1-4EED-B728-C1D07CB9207C}" srcOrd="0" destOrd="0" presId="urn:microsoft.com/office/officeart/2018/2/layout/IconCircleList"/>
    <dgm:cxn modelId="{86C04FFB-A478-4C00-87AE-5AACE53E1581}" type="presParOf" srcId="{E59535CC-41C1-4EED-B728-C1D07CB9207C}" destId="{4132B650-86C9-4F1A-98E7-6BBFF87B5A2C}" srcOrd="0" destOrd="0" presId="urn:microsoft.com/office/officeart/2018/2/layout/IconCircleList"/>
    <dgm:cxn modelId="{8251215A-6586-4007-B0B8-0F42022FB070}" type="presParOf" srcId="{E59535CC-41C1-4EED-B728-C1D07CB9207C}" destId="{AA3AE61C-A43C-4E5B-81AE-0FA05B20C373}" srcOrd="1" destOrd="0" presId="urn:microsoft.com/office/officeart/2018/2/layout/IconCircleList"/>
    <dgm:cxn modelId="{997BD3B4-ED48-4618-95C4-B1C32353C67C}" type="presParOf" srcId="{E59535CC-41C1-4EED-B728-C1D07CB9207C}" destId="{EC13F92D-3AEC-4495-8EBB-F8CC74D5C4DC}" srcOrd="2" destOrd="0" presId="urn:microsoft.com/office/officeart/2018/2/layout/IconCircleList"/>
    <dgm:cxn modelId="{B3129D10-E6CC-42F2-B793-1DF51455F481}" type="presParOf" srcId="{E59535CC-41C1-4EED-B728-C1D07CB9207C}" destId="{64BC88E4-BAF6-4A22-9E91-DB985EE82950}" srcOrd="3" destOrd="0" presId="urn:microsoft.com/office/officeart/2018/2/layout/IconCircleList"/>
    <dgm:cxn modelId="{D189DEE6-D319-4FF5-804C-048D780B497C}" type="presParOf" srcId="{B5484361-980C-4A25-BF9E-2D67F245B1C0}" destId="{E2FF25F3-AA3A-446B-8CAD-92587C0DE1F9}" srcOrd="1" destOrd="0" presId="urn:microsoft.com/office/officeart/2018/2/layout/IconCircleList"/>
    <dgm:cxn modelId="{8260837D-E3B1-491C-8C73-13DA69330F2D}" type="presParOf" srcId="{B5484361-980C-4A25-BF9E-2D67F245B1C0}" destId="{4A04A04D-FEDD-4E2C-B39C-7E2D85A51E11}" srcOrd="2" destOrd="0" presId="urn:microsoft.com/office/officeart/2018/2/layout/IconCircleList"/>
    <dgm:cxn modelId="{1A7E7B6E-1664-4B8C-A540-120CAD8DDD4B}" type="presParOf" srcId="{4A04A04D-FEDD-4E2C-B39C-7E2D85A51E11}" destId="{E5503B82-4211-4A22-8066-C77EEE959C66}" srcOrd="0" destOrd="0" presId="urn:microsoft.com/office/officeart/2018/2/layout/IconCircleList"/>
    <dgm:cxn modelId="{BA3A3E98-F069-4A41-88A8-8D21C42123A5}" type="presParOf" srcId="{4A04A04D-FEDD-4E2C-B39C-7E2D85A51E11}" destId="{0EF91960-4388-42D8-9C6D-DCDB0C8883B3}" srcOrd="1" destOrd="0" presId="urn:microsoft.com/office/officeart/2018/2/layout/IconCircleList"/>
    <dgm:cxn modelId="{3D9932D8-B51F-4A50-93B6-6FDFD39677B9}" type="presParOf" srcId="{4A04A04D-FEDD-4E2C-B39C-7E2D85A51E11}" destId="{DE4872A5-DBB1-4A30-A44C-42EBCA95F680}" srcOrd="2" destOrd="0" presId="urn:microsoft.com/office/officeart/2018/2/layout/IconCircleList"/>
    <dgm:cxn modelId="{0502FD63-01F5-4780-BDB2-79FCF352C6A8}" type="presParOf" srcId="{4A04A04D-FEDD-4E2C-B39C-7E2D85A51E11}" destId="{218FEBD7-F7CD-4528-954E-A20BFB81C9C7}" srcOrd="3" destOrd="0" presId="urn:microsoft.com/office/officeart/2018/2/layout/IconCircleList"/>
    <dgm:cxn modelId="{2C7EE9B6-E24B-4205-B9E5-5467467F8EAD}" type="presParOf" srcId="{B5484361-980C-4A25-BF9E-2D67F245B1C0}" destId="{08F43F32-A7B1-43CB-9C44-AAE0667DF035}" srcOrd="3" destOrd="0" presId="urn:microsoft.com/office/officeart/2018/2/layout/IconCircleList"/>
    <dgm:cxn modelId="{2185D563-1F62-46DB-89B6-89B779640DC6}" type="presParOf" srcId="{B5484361-980C-4A25-BF9E-2D67F245B1C0}" destId="{1EF78CE0-8FDF-4DE3-AEC4-16FCD8EC4B2C}" srcOrd="4" destOrd="0" presId="urn:microsoft.com/office/officeart/2018/2/layout/IconCircleList"/>
    <dgm:cxn modelId="{B27049A6-D890-4FA2-BFCB-48F4D4874B37}" type="presParOf" srcId="{1EF78CE0-8FDF-4DE3-AEC4-16FCD8EC4B2C}" destId="{8996173D-A43C-4D1E-8AA8-5FA5BB6812AA}" srcOrd="0" destOrd="0" presId="urn:microsoft.com/office/officeart/2018/2/layout/IconCircleList"/>
    <dgm:cxn modelId="{02F5CD36-FCC7-48FA-A969-1AA528CA5BB1}" type="presParOf" srcId="{1EF78CE0-8FDF-4DE3-AEC4-16FCD8EC4B2C}" destId="{CE68F17B-FAE4-480D-A616-89F15F02D661}" srcOrd="1" destOrd="0" presId="urn:microsoft.com/office/officeart/2018/2/layout/IconCircleList"/>
    <dgm:cxn modelId="{1F56C946-5783-413A-8590-35426BAF8B80}" type="presParOf" srcId="{1EF78CE0-8FDF-4DE3-AEC4-16FCD8EC4B2C}" destId="{A438EB58-C029-4623-9806-DF86099111CA}" srcOrd="2" destOrd="0" presId="urn:microsoft.com/office/officeart/2018/2/layout/IconCircleList"/>
    <dgm:cxn modelId="{7C1C25E7-0066-4EE5-BF44-7BD2E6131693}" type="presParOf" srcId="{1EF78CE0-8FDF-4DE3-AEC4-16FCD8EC4B2C}" destId="{E52E4066-06FE-404F-8BED-0B4679967D8F}" srcOrd="3" destOrd="0" presId="urn:microsoft.com/office/officeart/2018/2/layout/IconCircleList"/>
    <dgm:cxn modelId="{187859CA-B0CB-4F13-A654-E691D27956AD}" type="presParOf" srcId="{B5484361-980C-4A25-BF9E-2D67F245B1C0}" destId="{7BD526AF-C85F-421F-ACC9-577D1D419928}" srcOrd="5" destOrd="0" presId="urn:microsoft.com/office/officeart/2018/2/layout/IconCircleList"/>
    <dgm:cxn modelId="{3A897121-2F65-4523-A428-A7DC4EBC6197}" type="presParOf" srcId="{B5484361-980C-4A25-BF9E-2D67F245B1C0}" destId="{6B825237-6264-42C0-9F07-6AB8EB459D32}" srcOrd="6" destOrd="0" presId="urn:microsoft.com/office/officeart/2018/2/layout/IconCircleList"/>
    <dgm:cxn modelId="{FE650C53-7516-42F6-AC3C-97506CA4E827}" type="presParOf" srcId="{6B825237-6264-42C0-9F07-6AB8EB459D32}" destId="{9CF5FD2F-128D-4DE6-975A-1A29D96395F7}" srcOrd="0" destOrd="0" presId="urn:microsoft.com/office/officeart/2018/2/layout/IconCircleList"/>
    <dgm:cxn modelId="{D124FADB-5BC7-4E2D-A25D-E6B20E46E87C}" type="presParOf" srcId="{6B825237-6264-42C0-9F07-6AB8EB459D32}" destId="{C8CE567D-AD6F-41CC-980C-4D126552B781}" srcOrd="1" destOrd="0" presId="urn:microsoft.com/office/officeart/2018/2/layout/IconCircleList"/>
    <dgm:cxn modelId="{765508C2-2B7B-4614-93BE-BC2C9A91756C}" type="presParOf" srcId="{6B825237-6264-42C0-9F07-6AB8EB459D32}" destId="{96A63AF4-F279-4C85-8B61-CFE30014C337}" srcOrd="2" destOrd="0" presId="urn:microsoft.com/office/officeart/2018/2/layout/IconCircleList"/>
    <dgm:cxn modelId="{45CBC44A-033C-40CC-B768-B62F51540947}" type="presParOf" srcId="{6B825237-6264-42C0-9F07-6AB8EB459D32}" destId="{EB10743E-15D1-40EC-BBC8-21B3AD322F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2B650-86C9-4F1A-98E7-6BBFF87B5A2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AE61C-A43C-4E5B-81AE-0FA05B20C37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C88E4-BAF6-4A22-9E91-DB985EE8295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</a:t>
          </a:r>
        </a:p>
      </dsp:txBody>
      <dsp:txXfrm>
        <a:off x="1834517" y="469890"/>
        <a:ext cx="3148942" cy="1335915"/>
      </dsp:txXfrm>
    </dsp:sp>
    <dsp:sp modelId="{E5503B82-4211-4A22-8066-C77EEE959C6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91960-4388-42D8-9C6D-DCDB0C8883B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EBD7-F7CD-4528-954E-A20BFB81C9C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processing</a:t>
          </a:r>
        </a:p>
      </dsp:txBody>
      <dsp:txXfrm>
        <a:off x="7154322" y="469890"/>
        <a:ext cx="3148942" cy="1335915"/>
      </dsp:txXfrm>
    </dsp:sp>
    <dsp:sp modelId="{8996173D-A43C-4D1E-8AA8-5FA5BB6812A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8F17B-FAE4-480D-A616-89F15F02D66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E4066-06FE-404F-8BED-0B4679967D8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Recording, Reporting, Alerting</a:t>
          </a:r>
        </a:p>
      </dsp:txBody>
      <dsp:txXfrm>
        <a:off x="1834517" y="2545532"/>
        <a:ext cx="3148942" cy="1335915"/>
      </dsp:txXfrm>
    </dsp:sp>
    <dsp:sp modelId="{9CF5FD2F-128D-4DE6-975A-1A29D96395F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E567D-AD6F-41CC-980C-4D126552B78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0743E-15D1-40EC-BBC8-21B3AD322F1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presentation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C6F-DC5C-48C1-9215-AC3D1E45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41482-4B35-4D95-8DD1-56A41BF03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3A19-351C-410F-832D-8EB0A11A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C480-AB99-4A9B-8B19-A0B9F6A4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6A21-2879-400D-9814-0E69BCF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3973-6DDF-4F16-B5BF-169A1C95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D9952-C280-4DEC-95EB-245CB3006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58CF-A26E-42E3-9E52-E50DE2F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EB5B-6099-4AC6-A2A7-39169B21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DFA7-F5C7-4062-B9CB-02CF10D4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4C18-4073-41B9-A7EE-D901D92DA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F49C6-69EB-4C39-837F-4EAEEF58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C6A6-CEB4-4BF2-A502-EBEA663A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3055-958B-49B5-8A74-737CEA65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D786-1A0C-43AD-9AE6-1EE637F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DE3B-9CDD-4C71-9668-07F22D9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7935-A1E7-4011-8FB9-453395FD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40E8-4666-4AE0-8F78-B98AC5FB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0B48-3E97-4908-A4EA-3C72009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4FC1-823E-45CD-A57F-838DBAF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F1BD-CBCA-470B-A3AB-69795020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0502-618D-4D16-939F-5684A2B0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7EA-80B9-4F37-841E-91A7CB33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7847-A191-4AF9-9358-662F0C11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735E-CC2E-4E36-B58B-AA5423B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7D4-A1BE-4A24-AA8B-97E11E8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E19D-ABC7-4D14-AC61-2F48EA4F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D8AA-B141-401F-824F-1E0571DC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4965-8EB5-44A5-A748-A838626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B69F-0093-4AD3-B89C-15FAEA3A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73EE-7261-4A9D-8D83-37420E8C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186-C217-42ED-BD00-4BC71F7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5260-1316-4165-8CDB-17B307FA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5B46-941C-4BB9-A6AB-50502CF6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3AAC4-D2C8-46BF-BBD2-B4E6066B3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E9A00-D471-4262-A6DD-10E6B0AEF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9839A-DEB9-49AD-8949-B4A72682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47E0-FCD3-492E-BF52-44B4ABBB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6E6F4-CBB7-402C-B736-DAF578DE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F9ED-CF97-4222-88D0-80A79D06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858C-7196-4A67-8010-8CDD4F8B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82DA-EF11-42DE-A9E0-45990BA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C6A24-9424-436D-8442-BCDE221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1164D-111D-4EF8-A38C-98D09DD8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3CB49-61C6-481E-A40D-A85CCD68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D58C-054F-423F-8685-089CC01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F4BC-50C9-47E5-8F3B-7714E1D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A9AA-D8C2-408E-A070-C30359E3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3A6F9-2472-4C2B-A10B-7E251322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CF52-0D9A-4507-8B64-48250892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DF35-2E98-4059-9583-89AA67E4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A7C9-A7A2-4BE7-B569-799F5943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BDA8-3FA4-4F6F-A852-5365E928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8B1BB-3349-4A5A-A3D6-55314EE06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D80C-21F5-4EBF-8602-794B310F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8495-001E-448D-8433-43E6BF30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45F2-37D4-47EB-BBF8-B38EF26E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BF80-020A-4AE3-ABAB-4502D7B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458C0-5B5F-423A-A599-1C99D06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7EA2-6D88-4DCF-A128-5364A304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8F91-6506-468A-880C-5F3C118E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57C5-D55A-4D66-B640-CA1FE2BDFA6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2BEB-9A93-46B7-A3AB-59955BBA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E97-C840-4DD4-8452-710AB57D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4A3B-B2ED-403D-8524-925E7244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Colour Powder background">
            <a:extLst>
              <a:ext uri="{FF2B5EF4-FFF2-40B4-BE49-F238E27FC236}">
                <a16:creationId xmlns:a16="http://schemas.microsoft.com/office/drawing/2014/main" id="{C4456F1C-0BF6-4365-A904-9B46E63F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" b="1275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95C38-7D06-497D-BCA8-0BF26EB7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BD5D-C085-436F-AD31-00AD26DB4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tool to monitor and measure engineering quality.</a:t>
            </a:r>
          </a:p>
        </p:txBody>
      </p:sp>
    </p:spTree>
    <p:extLst>
      <p:ext uri="{BB962C8B-B14F-4D97-AF65-F5344CB8AC3E}">
        <p14:creationId xmlns:p14="http://schemas.microsoft.com/office/powerpoint/2010/main" val="35243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150A88-9621-4833-9462-E84B4DED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the tool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3DABFE-3EA4-45AE-B863-1788650B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0648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8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480A42-1895-4035-BC55-1C4767395EBA}"/>
              </a:ext>
            </a:extLst>
          </p:cNvPr>
          <p:cNvSpPr/>
          <p:nvPr/>
        </p:nvSpPr>
        <p:spPr>
          <a:xfrm>
            <a:off x="2699198" y="158798"/>
            <a:ext cx="4467145" cy="640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Processing engine (GUI)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DD65D-8C64-466F-95DA-833C3AE2DD69}"/>
              </a:ext>
            </a:extLst>
          </p:cNvPr>
          <p:cNvSpPr/>
          <p:nvPr/>
        </p:nvSpPr>
        <p:spPr>
          <a:xfrm>
            <a:off x="10223238" y="2609687"/>
            <a:ext cx="1541029" cy="370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56410A-8E45-4F82-BFAB-12B9F169816B}"/>
              </a:ext>
            </a:extLst>
          </p:cNvPr>
          <p:cNvSpPr/>
          <p:nvPr/>
        </p:nvSpPr>
        <p:spPr>
          <a:xfrm>
            <a:off x="629109" y="1114032"/>
            <a:ext cx="1644791" cy="268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45B723-0509-4423-A4A3-F1749709C56B}"/>
              </a:ext>
            </a:extLst>
          </p:cNvPr>
          <p:cNvGrpSpPr/>
          <p:nvPr/>
        </p:nvGrpSpPr>
        <p:grpSpPr>
          <a:xfrm>
            <a:off x="742102" y="1463389"/>
            <a:ext cx="1379284" cy="1092567"/>
            <a:chOff x="509668" y="1858781"/>
            <a:chExt cx="1768838" cy="1425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084AFF-7981-43FB-8F6C-06224633C792}"/>
                </a:ext>
              </a:extLst>
            </p:cNvPr>
            <p:cNvSpPr/>
            <p:nvPr/>
          </p:nvSpPr>
          <p:spPr>
            <a:xfrm>
              <a:off x="509668" y="1858781"/>
              <a:ext cx="1768838" cy="1425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BA6C52-5CA3-4046-B92D-5A8DF0A1E5E5}"/>
                </a:ext>
              </a:extLst>
            </p:cNvPr>
            <p:cNvSpPr/>
            <p:nvPr/>
          </p:nvSpPr>
          <p:spPr>
            <a:xfrm>
              <a:off x="588076" y="2204825"/>
              <a:ext cx="1559364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Frontend</a:t>
              </a: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D7B772ED-C8B0-4D3F-AB5E-326587D0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999" y="2275545"/>
              <a:ext cx="467518" cy="46751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10750C-03A7-4843-A4C7-0D785486625B}"/>
              </a:ext>
            </a:extLst>
          </p:cNvPr>
          <p:cNvGrpSpPr/>
          <p:nvPr/>
        </p:nvGrpSpPr>
        <p:grpSpPr>
          <a:xfrm>
            <a:off x="767201" y="2666332"/>
            <a:ext cx="1379284" cy="1007650"/>
            <a:chOff x="541855" y="3428186"/>
            <a:chExt cx="1768838" cy="13146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12BD43-FA3F-46F9-87B2-04592B5B1840}"/>
                </a:ext>
              </a:extLst>
            </p:cNvPr>
            <p:cNvSpPr/>
            <p:nvPr/>
          </p:nvSpPr>
          <p:spPr>
            <a:xfrm>
              <a:off x="541855" y="3428186"/>
              <a:ext cx="1768838" cy="1314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9F3575-7846-47F4-941A-38A386DFB343}"/>
                </a:ext>
              </a:extLst>
            </p:cNvPr>
            <p:cNvSpPr/>
            <p:nvPr/>
          </p:nvSpPr>
          <p:spPr>
            <a:xfrm>
              <a:off x="630832" y="3600250"/>
              <a:ext cx="1559364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Java/Node Backend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84895D-F14A-4445-9BBC-D899DEBD57B4}"/>
              </a:ext>
            </a:extLst>
          </p:cNvPr>
          <p:cNvGrpSpPr/>
          <p:nvPr/>
        </p:nvGrpSpPr>
        <p:grpSpPr>
          <a:xfrm>
            <a:off x="752735" y="4076357"/>
            <a:ext cx="1379284" cy="1007650"/>
            <a:chOff x="541855" y="4914868"/>
            <a:chExt cx="1768838" cy="131461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748B18-023A-4C03-A1EE-90F315850835}"/>
                </a:ext>
              </a:extLst>
            </p:cNvPr>
            <p:cNvSpPr/>
            <p:nvPr/>
          </p:nvSpPr>
          <p:spPr>
            <a:xfrm>
              <a:off x="541855" y="4914868"/>
              <a:ext cx="1768838" cy="1314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FD56F0-6F9B-42A2-B856-C9EBCD2F3DEF}"/>
                </a:ext>
              </a:extLst>
            </p:cNvPr>
            <p:cNvGrpSpPr/>
            <p:nvPr/>
          </p:nvGrpSpPr>
          <p:grpSpPr>
            <a:xfrm>
              <a:off x="1035346" y="5178272"/>
              <a:ext cx="754764" cy="787809"/>
              <a:chOff x="1083771" y="4590598"/>
              <a:chExt cx="754764" cy="787809"/>
            </a:xfrm>
          </p:grpSpPr>
          <p:pic>
            <p:nvPicPr>
              <p:cNvPr id="10" name="Graphic 9" descr="Database with solid fill">
                <a:extLst>
                  <a:ext uri="{FF2B5EF4-FFF2-40B4-BE49-F238E27FC236}">
                    <a16:creationId xmlns:a16="http://schemas.microsoft.com/office/drawing/2014/main" id="{504D31C8-9033-4BEE-A3D8-6F4BAEF2C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83771" y="4590598"/>
                <a:ext cx="725967" cy="725967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9DBD3B5-DFE4-4C27-987E-24AF6337A8BC}"/>
                  </a:ext>
                </a:extLst>
              </p:cNvPr>
              <p:cNvGrpSpPr/>
              <p:nvPr/>
            </p:nvGrpSpPr>
            <p:grpSpPr>
              <a:xfrm>
                <a:off x="1448730" y="4988602"/>
                <a:ext cx="389805" cy="389805"/>
                <a:chOff x="1433740" y="5108522"/>
                <a:chExt cx="534451" cy="53445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A3F5A28-E2F8-46A0-8955-DEA0427373B7}"/>
                    </a:ext>
                  </a:extLst>
                </p:cNvPr>
                <p:cNvSpPr/>
                <p:nvPr/>
              </p:nvSpPr>
              <p:spPr>
                <a:xfrm>
                  <a:off x="1433740" y="5108522"/>
                  <a:ext cx="534451" cy="534451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 descr="A picture containing diagram&#10;&#10;Description automatically generated">
                  <a:extLst>
                    <a:ext uri="{FF2B5EF4-FFF2-40B4-BE49-F238E27FC236}">
                      <a16:creationId xmlns:a16="http://schemas.microsoft.com/office/drawing/2014/main" id="{8AF27D0B-A572-4BED-8B90-E09F1334E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8691" y="5184813"/>
                  <a:ext cx="395136" cy="3951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0729959-E616-44D5-B88D-02843DAAE3D6}"/>
              </a:ext>
            </a:extLst>
          </p:cNvPr>
          <p:cNvSpPr/>
          <p:nvPr/>
        </p:nvSpPr>
        <p:spPr>
          <a:xfrm>
            <a:off x="2818845" y="712101"/>
            <a:ext cx="4184665" cy="819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monitoring,</a:t>
            </a:r>
          </a:p>
          <a:p>
            <a:pPr algn="ctr"/>
            <a:r>
              <a:rPr lang="en-US" sz="1400" dirty="0"/>
              <a:t>Prometheus, </a:t>
            </a:r>
            <a:r>
              <a:rPr lang="en-US" sz="1400" dirty="0" err="1"/>
              <a:t>GoLang</a:t>
            </a:r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019812-A60A-4EDC-8EC6-ABEF2DD4A084}"/>
              </a:ext>
            </a:extLst>
          </p:cNvPr>
          <p:cNvGrpSpPr/>
          <p:nvPr/>
        </p:nvGrpSpPr>
        <p:grpSpPr>
          <a:xfrm>
            <a:off x="7674014" y="2874313"/>
            <a:ext cx="1327804" cy="1155014"/>
            <a:chOff x="7093650" y="3977591"/>
            <a:chExt cx="942829" cy="762264"/>
          </a:xfrm>
        </p:grpSpPr>
        <p:pic>
          <p:nvPicPr>
            <p:cNvPr id="62" name="Graphic 61" descr="Database with solid fill">
              <a:extLst>
                <a:ext uri="{FF2B5EF4-FFF2-40B4-BE49-F238E27FC236}">
                  <a16:creationId xmlns:a16="http://schemas.microsoft.com/office/drawing/2014/main" id="{A914E079-5297-4B6D-B87E-5630580C4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3650" y="3977591"/>
              <a:ext cx="725967" cy="725967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96DA43-6586-4876-A8A2-A18DB2525BF0}"/>
                </a:ext>
              </a:extLst>
            </p:cNvPr>
            <p:cNvSpPr/>
            <p:nvPr/>
          </p:nvSpPr>
          <p:spPr>
            <a:xfrm>
              <a:off x="7533559" y="4465535"/>
              <a:ext cx="502920" cy="2743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SQL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0933B6-B80A-4D38-BA1A-8C9DAD23C075}"/>
              </a:ext>
            </a:extLst>
          </p:cNvPr>
          <p:cNvGrpSpPr/>
          <p:nvPr/>
        </p:nvGrpSpPr>
        <p:grpSpPr>
          <a:xfrm>
            <a:off x="2781571" y="1847163"/>
            <a:ext cx="2555393" cy="1292162"/>
            <a:chOff x="2821886" y="2451679"/>
            <a:chExt cx="2555393" cy="129216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ED67CB-2BE9-44C2-B829-D2A015D6CD9B}"/>
                </a:ext>
              </a:extLst>
            </p:cNvPr>
            <p:cNvSpPr/>
            <p:nvPr/>
          </p:nvSpPr>
          <p:spPr>
            <a:xfrm>
              <a:off x="2821886" y="2451679"/>
              <a:ext cx="2555393" cy="1292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400" dirty="0"/>
                <a:t>REST API for Maintaining </a:t>
              </a:r>
            </a:p>
            <a:p>
              <a:pPr algn="ctr"/>
              <a:r>
                <a:rPr lang="en-US" sz="1400" dirty="0"/>
                <a:t>Enterprise data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CE0A468-D165-413B-9DDA-000768585D72}"/>
                </a:ext>
              </a:extLst>
            </p:cNvPr>
            <p:cNvGrpSpPr/>
            <p:nvPr/>
          </p:nvGrpSpPr>
          <p:grpSpPr>
            <a:xfrm>
              <a:off x="3232912" y="2880589"/>
              <a:ext cx="1876209" cy="787809"/>
              <a:chOff x="3222279" y="3624872"/>
              <a:chExt cx="1876209" cy="7878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65763E-1F33-4818-B88E-D3729D245224}"/>
                  </a:ext>
                </a:extLst>
              </p:cNvPr>
              <p:cNvGrpSpPr/>
              <p:nvPr/>
            </p:nvGrpSpPr>
            <p:grpSpPr>
              <a:xfrm>
                <a:off x="4343724" y="3624872"/>
                <a:ext cx="754764" cy="787809"/>
                <a:chOff x="1880794" y="4604422"/>
                <a:chExt cx="754764" cy="787809"/>
              </a:xfrm>
            </p:grpSpPr>
            <p:pic>
              <p:nvPicPr>
                <p:cNvPr id="37" name="Graphic 36" descr="Database with solid fill">
                  <a:extLst>
                    <a:ext uri="{FF2B5EF4-FFF2-40B4-BE49-F238E27FC236}">
                      <a16:creationId xmlns:a16="http://schemas.microsoft.com/office/drawing/2014/main" id="{E001CA54-01BE-4A0B-8662-FA1533BC9C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0794" y="4604422"/>
                  <a:ext cx="725967" cy="725967"/>
                </a:xfrm>
                <a:prstGeom prst="rect">
                  <a:avLst/>
                </a:prstGeom>
              </p:spPr>
            </p:pic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069C245-17D8-488B-A184-9E707338CBD4}"/>
                    </a:ext>
                  </a:extLst>
                </p:cNvPr>
                <p:cNvGrpSpPr/>
                <p:nvPr/>
              </p:nvGrpSpPr>
              <p:grpSpPr>
                <a:xfrm>
                  <a:off x="2245753" y="5002426"/>
                  <a:ext cx="389805" cy="389805"/>
                  <a:chOff x="2245753" y="5002426"/>
                  <a:chExt cx="389805" cy="389805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CE76EEF-3F96-456C-9116-B414A19728F1}"/>
                      </a:ext>
                    </a:extLst>
                  </p:cNvPr>
                  <p:cNvSpPr/>
                  <p:nvPr/>
                </p:nvSpPr>
                <p:spPr>
                  <a:xfrm>
                    <a:off x="2245753" y="5002426"/>
                    <a:ext cx="389805" cy="389805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3B57770D-70F2-4AE6-8E3F-0FE9B56F1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4971" y="5080070"/>
                    <a:ext cx="261347" cy="261347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70" name="Picture 69" descr="Logo&#10;&#10;Description automatically generated">
                <a:extLst>
                  <a:ext uri="{FF2B5EF4-FFF2-40B4-BE49-F238E27FC236}">
                    <a16:creationId xmlns:a16="http://schemas.microsoft.com/office/drawing/2014/main" id="{A893B1E2-2364-4199-80B0-C0F023471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2279" y="3650728"/>
                <a:ext cx="707693" cy="624435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954C2-77D2-4507-86E7-936B581FED6B}"/>
              </a:ext>
            </a:extLst>
          </p:cNvPr>
          <p:cNvGrpSpPr/>
          <p:nvPr/>
        </p:nvGrpSpPr>
        <p:grpSpPr>
          <a:xfrm>
            <a:off x="2823282" y="3962946"/>
            <a:ext cx="4180228" cy="2412237"/>
            <a:chOff x="2823282" y="3962946"/>
            <a:chExt cx="4180228" cy="24122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701746-5E5D-4B60-9B3A-3623DD7D7EAA}"/>
                </a:ext>
              </a:extLst>
            </p:cNvPr>
            <p:cNvSpPr/>
            <p:nvPr/>
          </p:nvSpPr>
          <p:spPr>
            <a:xfrm>
              <a:off x="2823282" y="3962946"/>
              <a:ext cx="4180228" cy="24122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sz="1400" dirty="0"/>
                <a:t>Metric engine</a:t>
              </a:r>
            </a:p>
          </p:txBody>
        </p:sp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AACB8ECC-AA0F-4356-B94B-A00C5741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724" y="4449128"/>
              <a:ext cx="849347" cy="84934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74556A-9D87-45E9-A2FE-F18E5DAC2975}"/>
                </a:ext>
              </a:extLst>
            </p:cNvPr>
            <p:cNvSpPr/>
            <p:nvPr/>
          </p:nvSpPr>
          <p:spPr>
            <a:xfrm>
              <a:off x="5080324" y="4373678"/>
              <a:ext cx="1102646" cy="725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8B9EB3-9569-479B-AC88-892981E1013A}"/>
                </a:ext>
              </a:extLst>
            </p:cNvPr>
            <p:cNvSpPr/>
            <p:nvPr/>
          </p:nvSpPr>
          <p:spPr>
            <a:xfrm>
              <a:off x="5059881" y="5441938"/>
              <a:ext cx="1123089" cy="725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 Playground (GUI)</a:t>
              </a:r>
            </a:p>
          </p:txBody>
        </p:sp>
        <p:sp>
          <p:nvSpPr>
            <p:cNvPr id="90" name="Arrow: Left 89">
              <a:extLst>
                <a:ext uri="{FF2B5EF4-FFF2-40B4-BE49-F238E27FC236}">
                  <a16:creationId xmlns:a16="http://schemas.microsoft.com/office/drawing/2014/main" id="{E6BB734F-2C79-4E40-A668-8EDADB06D1AE}"/>
                </a:ext>
              </a:extLst>
            </p:cNvPr>
            <p:cNvSpPr/>
            <p:nvPr/>
          </p:nvSpPr>
          <p:spPr>
            <a:xfrm>
              <a:off x="3652910" y="4647057"/>
              <a:ext cx="1422344" cy="418015"/>
            </a:xfrm>
            <a:prstGeom prst="lef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AB4D9-3649-40D1-B3F1-5F3229EC2778}"/>
              </a:ext>
            </a:extLst>
          </p:cNvPr>
          <p:cNvGrpSpPr/>
          <p:nvPr/>
        </p:nvGrpSpPr>
        <p:grpSpPr>
          <a:xfrm>
            <a:off x="7569305" y="4726164"/>
            <a:ext cx="2207067" cy="1585571"/>
            <a:chOff x="7569305" y="4726164"/>
            <a:chExt cx="2207067" cy="158557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E32A141-D714-4E6D-8501-8DABE37F95DF}"/>
                </a:ext>
              </a:extLst>
            </p:cNvPr>
            <p:cNvSpPr/>
            <p:nvPr/>
          </p:nvSpPr>
          <p:spPr>
            <a:xfrm>
              <a:off x="7569305" y="4726164"/>
              <a:ext cx="2207067" cy="1585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400" dirty="0"/>
                <a:t>Event BUS</a:t>
              </a:r>
            </a:p>
          </p:txBody>
        </p:sp>
        <p:pic>
          <p:nvPicPr>
            <p:cNvPr id="101" name="Picture 10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73272E-3717-470C-A650-2030F6A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859" y="5148136"/>
              <a:ext cx="660344" cy="660344"/>
            </a:xfrm>
            <a:prstGeom prst="rect">
              <a:avLst/>
            </a:prstGeom>
          </p:spPr>
        </p:pic>
      </p:grp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3B68AB43-5176-482F-AD3F-052BEE66DF8B}"/>
              </a:ext>
            </a:extLst>
          </p:cNvPr>
          <p:cNvSpPr/>
          <p:nvPr/>
        </p:nvSpPr>
        <p:spPr>
          <a:xfrm rot="10800000">
            <a:off x="5806261" y="3519956"/>
            <a:ext cx="2088180" cy="819420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7CA4621D-1227-4E4B-8304-CF3E2893C887}"/>
              </a:ext>
            </a:extLst>
          </p:cNvPr>
          <p:cNvSpPr/>
          <p:nvPr/>
        </p:nvSpPr>
        <p:spPr>
          <a:xfrm>
            <a:off x="9332113" y="5117211"/>
            <a:ext cx="1295019" cy="41476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89" name="Arrow: Left 88">
            <a:extLst>
              <a:ext uri="{FF2B5EF4-FFF2-40B4-BE49-F238E27FC236}">
                <a16:creationId xmlns:a16="http://schemas.microsoft.com/office/drawing/2014/main" id="{DDEE81C2-EB75-4521-A0A4-9D32321346DD}"/>
              </a:ext>
            </a:extLst>
          </p:cNvPr>
          <p:cNvSpPr/>
          <p:nvPr/>
        </p:nvSpPr>
        <p:spPr>
          <a:xfrm>
            <a:off x="6182971" y="4702442"/>
            <a:ext cx="1711470" cy="41476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12EC73A8-AA46-4375-A4F5-9400A94BE46D}"/>
              </a:ext>
            </a:extLst>
          </p:cNvPr>
          <p:cNvSpPr/>
          <p:nvPr/>
        </p:nvSpPr>
        <p:spPr>
          <a:xfrm rot="5400000">
            <a:off x="7670296" y="4152929"/>
            <a:ext cx="973992" cy="41476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BE41CDEC-E07D-4E55-AAFB-10864C25671C}"/>
              </a:ext>
            </a:extLst>
          </p:cNvPr>
          <p:cNvSpPr/>
          <p:nvPr/>
        </p:nvSpPr>
        <p:spPr>
          <a:xfrm rot="5400000">
            <a:off x="4090148" y="2777400"/>
            <a:ext cx="2906521" cy="41476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30784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</vt:lpstr>
      <vt:lpstr>Components of the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Vamsi Ram Nagothi</dc:creator>
  <cp:lastModifiedBy>Vamsi Ram Nagothi</cp:lastModifiedBy>
  <cp:revision>51</cp:revision>
  <dcterms:created xsi:type="dcterms:W3CDTF">2021-04-24T17:40:43Z</dcterms:created>
  <dcterms:modified xsi:type="dcterms:W3CDTF">2021-05-03T10:08:28Z</dcterms:modified>
</cp:coreProperties>
</file>