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6"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8"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6"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2"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0"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FLIGHT MANAGEMENT SYSTEM</a:t>
            </a:r>
          </a:p>
          <a:p>
            <a:pPr>
              <a:lnSpc>
                <a:spcPct val="114000"/>
              </a:lnSpc>
            </a:pPr>
            <a:r>
              <a:rPr lang="en-IN" altLang="en-US" sz="1050" dirty="0"/>
              <a:t>Working on end to end case study Online Flight management system along with authentication, Swagger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MVC ,Web API , RESTful </a:t>
            </a:r>
            <a:r>
              <a:rPr lang="en-IN" altLang="en-US" sz="1050"/>
              <a:t>services and  </a:t>
            </a:r>
            <a:r>
              <a:rPr lang="en-IN" altLang="en-US" sz="1050" dirty="0"/>
              <a:t>Components.</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karumuri.vamsi-bhargav@capgemini.com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+91 9182663713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07180578"/>
              </p:ext>
            </p:extLst>
          </p:nvPr>
        </p:nvGraphicFramePr>
        <p:xfrm>
          <a:off x="9255967" y="1340090"/>
          <a:ext cx="2928945" cy="3661062"/>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r>
                        <a:rPr kumimoji="0" lang="en-IN"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YEAR:2017-2021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292125" y="5757035"/>
            <a:ext cx="499901" cy="355845"/>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975" y="5640764"/>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err="1"/>
              <a:t>Karumuri</a:t>
            </a:r>
            <a:r>
              <a:rPr lang="en-IN" dirty="0"/>
              <a:t> Vamsi Bhargav</a:t>
            </a:r>
          </a:p>
        </p:txBody>
      </p:sp>
      <p:pic>
        <p:nvPicPr>
          <p:cNvPr id="9" name="Picture Placeholder 8">
            <a:extLst>
              <a:ext uri="{FF2B5EF4-FFF2-40B4-BE49-F238E27FC236}">
                <a16:creationId xmlns:a16="http://schemas.microsoft.com/office/drawing/2014/main" id="{F97321D6-B971-4AA0-B961-5D447DC374E6}"/>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0627" b="10627"/>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2417</TotalTime>
  <Words>276</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VAMSI BHARGAV</cp:lastModifiedBy>
  <cp:revision>47</cp:revision>
  <dcterms:created xsi:type="dcterms:W3CDTF">2020-09-22T06:24:34Z</dcterms:created>
  <dcterms:modified xsi:type="dcterms:W3CDTF">2022-04-06T09:41:26Z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