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12080A-9424-42BF-B250-4897CD191F95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6DBB56-8A20-42D1-BE79-069273FE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969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80A-9424-42BF-B250-4897CD191F95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BB56-8A20-42D1-BE79-069273FE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994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80A-9424-42BF-B250-4897CD191F95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BB56-8A20-42D1-BE79-069273FE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022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80A-9424-42BF-B250-4897CD191F95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BB56-8A20-42D1-BE79-069273FE57F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553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80A-9424-42BF-B250-4897CD191F95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BB56-8A20-42D1-BE79-069273FE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477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80A-9424-42BF-B250-4897CD191F95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BB56-8A20-42D1-BE79-069273FE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514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80A-9424-42BF-B250-4897CD191F95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BB56-8A20-42D1-BE79-069273FE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315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80A-9424-42BF-B250-4897CD191F95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BB56-8A20-42D1-BE79-069273FE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9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80A-9424-42BF-B250-4897CD191F95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BB56-8A20-42D1-BE79-069273FE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698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80A-9424-42BF-B250-4897CD191F95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BB56-8A20-42D1-BE79-069273FE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141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80A-9424-42BF-B250-4897CD191F95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BB56-8A20-42D1-BE79-069273FE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328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80A-9424-42BF-B250-4897CD191F95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BB56-8A20-42D1-BE79-069273FE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50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80A-9424-42BF-B250-4897CD191F95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BB56-8A20-42D1-BE79-069273FE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1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80A-9424-42BF-B250-4897CD191F95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BB56-8A20-42D1-BE79-069273FE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95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80A-9424-42BF-B250-4897CD191F95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BB56-8A20-42D1-BE79-069273FE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920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80A-9424-42BF-B250-4897CD191F95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BB56-8A20-42D1-BE79-069273FE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52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80A-9424-42BF-B250-4897CD191F95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BB56-8A20-42D1-BE79-069273FE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241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080A-9424-42BF-B250-4897CD191F95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DBB56-8A20-42D1-BE79-069273FE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207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9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9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9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9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B68E-9013-BE56-AFEE-9CDB539FB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8971" y="1081878"/>
            <a:ext cx="7953375" cy="1154112"/>
          </a:xfrm>
        </p:spPr>
        <p:txBody>
          <a:bodyPr>
            <a:normAutofit fontScale="90000"/>
          </a:bodyPr>
          <a:lstStyle/>
          <a:p>
            <a:r>
              <a:rPr lang="en-IN" sz="4900" b="1" i="0" dirty="0" err="1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WEATHER.IO:Weather</a:t>
            </a:r>
            <a:r>
              <a:rPr lang="en-IN" sz="4900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 App</a:t>
            </a:r>
            <a:br>
              <a:rPr lang="en-IN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41D2D0-8A5E-9135-ECCA-33ABC1814A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84988" y="2235990"/>
            <a:ext cx="1002224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Description: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lvl="0">
              <a:lnSpc>
                <a:spcPct val="100000"/>
              </a:lnSpc>
              <a:buSzTx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547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altLang="en-US" cap="none" dirty="0">
                <a:solidFill>
                  <a:srgbClr val="35475C"/>
                </a:solidFill>
                <a:cs typeface="Arial" panose="020B0604020202020204" pitchFamily="34" charset="0"/>
              </a:rPr>
              <a:t>The Weather.io is a web application that provides real-time weather information for a specified location. It utilizes the </a:t>
            </a:r>
            <a:r>
              <a:rPr lang="en-IN" altLang="en-US" cap="none" dirty="0" err="1">
                <a:solidFill>
                  <a:srgbClr val="35475C"/>
                </a:solidFill>
                <a:cs typeface="Arial" panose="020B0604020202020204" pitchFamily="34" charset="0"/>
              </a:rPr>
              <a:t>OpenWeatherMap</a:t>
            </a:r>
            <a:r>
              <a:rPr lang="en-IN" altLang="en-US" cap="none" dirty="0">
                <a:solidFill>
                  <a:srgbClr val="35475C"/>
                </a:solidFill>
                <a:cs typeface="Arial" panose="020B0604020202020204" pitchFamily="34" charset="0"/>
              </a:rPr>
              <a:t> API to fetch weather data and displays it in a user-friendly interface. Users can search for a location by city name and receive detailed weather information, including temperature, humidity, wind speed, and weather conditions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Weather.io is a web application that provides real-time weather information for a specified location. It utilizes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OpenWeatherMap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API to fetch weather data and displays it in a user-friendly interface. Users can search for a location by city name and receive detailed weather information, including temperature, humidity, wind speed, and weather conditions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643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CC42-7F55-F70A-0DBC-0125B4D4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311" y="457200"/>
            <a:ext cx="9899748" cy="122535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Update The UI With The Fetched Weather Data</a:t>
            </a:r>
            <a:b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54533BB-5E74-C12C-DCA5-F5A74F029B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1" r="3327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3889F-A397-4C1A-14B4-C51E7652C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282" y="2276670"/>
            <a:ext cx="6935787" cy="4124130"/>
          </a:xfrm>
        </p:spPr>
        <p:txBody>
          <a:bodyPr>
            <a:normAutofit fontScale="92500"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Create functions to update the UI with the fetched weather data.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sz="2000" b="0" i="0" dirty="0">
              <a:effectLst/>
              <a:latin typeface="Montserrat" panose="000005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Select the necessary UI elements using JavaScript DOM manipulation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methods.Modify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the UI elements' content or styles to display the weather information dynamically. 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dirty="0">
                <a:effectLst/>
                <a:latin typeface="Montserrat" panose="00000500000000000000" pitchFamily="2" charset="0"/>
              </a:rPr>
              <a:t>As you can see there is button In between search and </a:t>
            </a:r>
            <a:r>
              <a:rPr lang="en-US" sz="2000" b="0" i="0" dirty="0" err="1">
                <a:effectLst/>
                <a:latin typeface="Montserrat" panose="00000500000000000000" pitchFamily="2" charset="0"/>
              </a:rPr>
              <a:t>degrees,which</a:t>
            </a:r>
            <a:r>
              <a:rPr lang="en-US" sz="2000" b="0" i="0" dirty="0">
                <a:effectLst/>
                <a:latin typeface="Montserrat" panose="00000500000000000000" pitchFamily="2" charset="0"/>
              </a:rPr>
              <a:t> is a button when clicked tells you the weather of your current location this uses geolocation property in </a:t>
            </a:r>
            <a:r>
              <a:rPr lang="en-US" sz="2000" b="0" i="0" dirty="0" err="1">
                <a:effectLst/>
                <a:latin typeface="Montserrat" panose="00000500000000000000" pitchFamily="2" charset="0"/>
              </a:rPr>
              <a:t>js</a:t>
            </a:r>
            <a:r>
              <a:rPr lang="en-US" sz="2000" b="0" i="0" dirty="0">
                <a:effectLst/>
                <a:latin typeface="Montserrat" panose="00000500000000000000" pitchFamily="2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415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C3FB26-2129-0540-AAA9-35F97ED08D90}"/>
              </a:ext>
            </a:extLst>
          </p:cNvPr>
          <p:cNvSpPr txBox="1"/>
          <p:nvPr/>
        </p:nvSpPr>
        <p:spPr>
          <a:xfrm>
            <a:off x="1800809" y="2211354"/>
            <a:ext cx="8780106" cy="254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2000" b="1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Conclusion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: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b="0" i="0" dirty="0">
              <a:effectLst/>
              <a:latin typeface="Montserrat" panose="00000500000000000000" pitchFamily="2" charset="0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The Weather App is a web application that provides real-time weather information to users. By integrating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OpenWeatherMap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API and implementing an intuitive user interface, users can easily retrieve weather data for a specific location. The project's modular structure allows for easy maintenance and further enhancements, such as adding additional features or optimizing the UI.</a:t>
            </a:r>
            <a:endParaRPr lang="en-US" b="0" i="0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05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3C96-5D3E-185D-2CF3-97D17678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4842554" cy="895739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Montserrat" panose="00000500000000000000" pitchFamily="2" charset="0"/>
              </a:rPr>
              <a:t>Technical Architecture: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F0985F-A6F7-F9E1-3592-C95BA17810C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7604" y="1045030"/>
            <a:ext cx="3878986" cy="395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D9BB1-F76F-DDA8-EB43-25CF21E9E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2678" y="1730828"/>
            <a:ext cx="5256212" cy="4054151"/>
          </a:xfrm>
        </p:spPr>
        <p:txBody>
          <a:bodyPr>
            <a:normAutofit fontScale="92500" lnSpcReduction="10000"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Project Objectives: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b="0" i="0" dirty="0">
              <a:effectLst/>
              <a:latin typeface="Montserrat" panose="000005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 By the end of this project, you will:</a:t>
            </a:r>
            <a:endParaRPr lang="en-US" b="0" i="0" dirty="0"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  Create a user interface using HTML and             CSS to display weather information.</a:t>
            </a:r>
            <a:endParaRPr lang="en-US" b="0" i="0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 Utilize JavaScript to interact with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OpenWeatherMap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API and fetch weather data.</a:t>
            </a:r>
            <a:endParaRPr lang="en-US" b="0" i="0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 Dynamically update the UI with the fetched weather data.</a:t>
            </a:r>
            <a:endParaRPr lang="en-US" b="0" i="0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 Allow users to search for weather information by city name.</a:t>
            </a:r>
            <a:endParaRPr lang="en-US" b="0" i="0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528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94CD-D655-4303-878E-13D32AD78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2375" y="2064755"/>
            <a:ext cx="5688563" cy="342543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Pre-Requisites</a:t>
            </a:r>
            <a:b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B01FA-5150-AF5F-65ED-D9B9C707F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132" y="2407298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7400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Pre-Requisites: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sz="7400" b="0" i="0" dirty="0">
              <a:effectLst/>
              <a:latin typeface="Montserrat" panose="00000500000000000000" pitchFamily="2" charset="0"/>
            </a:endParaRPr>
          </a:p>
          <a:p>
            <a:pPr algn="l" rtl="0" fontAlgn="base">
              <a:spcBef>
                <a:spcPts val="0"/>
              </a:spcBef>
              <a:spcAft>
                <a:spcPts val="800"/>
              </a:spcAft>
            </a:pPr>
            <a:r>
              <a:rPr lang="en-US" sz="74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 To complete this project, you will need:</a:t>
            </a:r>
          </a:p>
          <a:p>
            <a:pPr algn="l" rtl="0" fontAlgn="base">
              <a:spcBef>
                <a:spcPts val="0"/>
              </a:spcBef>
              <a:spcAft>
                <a:spcPts val="800"/>
              </a:spcAft>
            </a:pPr>
            <a:endParaRPr lang="en-US" sz="74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74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A code editor (such as Visual Studio Code, Sublime Text, or Atom)    </a:t>
            </a:r>
            <a:br>
              <a:rPr lang="en-US" sz="74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</a:br>
            <a:endParaRPr lang="en-US" sz="74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74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A web browser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74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74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An internet connection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74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74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HTML, CSS or Bootstrap, and JavaScript knowledge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74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74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</a:t>
            </a:r>
            <a:r>
              <a:rPr lang="en-US" sz="7400" b="0" i="0" u="none" strike="noStrike" dirty="0" err="1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OpenWeatherMap</a:t>
            </a:r>
            <a:r>
              <a:rPr lang="en-US" sz="74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API key (sign up at https://openweathermap.org/ to</a:t>
            </a:r>
          </a:p>
          <a:p>
            <a:pPr algn="l" rtl="0" fontAlgn="base">
              <a:spcBef>
                <a:spcPts val="0"/>
              </a:spcBef>
              <a:spcAft>
                <a:spcPts val="800"/>
              </a:spcAft>
            </a:pPr>
            <a:r>
              <a:rPr lang="en-US" sz="74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obtain one)</a:t>
            </a:r>
            <a:endParaRPr lang="en-US" sz="74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751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8198-A1C1-665C-F7C0-9F2A9CBA8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816" y="1600200"/>
            <a:ext cx="8907624" cy="65978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Project Flow</a:t>
            </a:r>
            <a:b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DEF1B-CF5B-6C87-7816-922F2742B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817" y="1600201"/>
            <a:ext cx="9700726" cy="4063482"/>
          </a:xfrm>
        </p:spPr>
        <p:txBody>
          <a:bodyPr>
            <a:normAutofit fontScale="77500" lnSpcReduction="20000"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Project Flow: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sz="2200" b="0" i="0" dirty="0">
              <a:effectLst/>
              <a:latin typeface="Montserrat" panose="000005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To accomplish the objectives, we will complete the following activities: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sz="2200" b="0" i="0" dirty="0">
              <a:effectLst/>
              <a:latin typeface="Montserrat" panose="00000500000000000000" pitchFamily="2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Set up the project structure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Design and implement the user interface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Connect to the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OpenWeatherMap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API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Fetch weather data based on user input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Update the UI with the fetched weather data</a:t>
            </a:r>
            <a:endParaRPr lang="en-US" sz="22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951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3F4E-617C-490F-9DD5-50947043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01216"/>
            <a:ext cx="3932237" cy="1656184"/>
          </a:xfrm>
        </p:spPr>
        <p:txBody>
          <a:bodyPr/>
          <a:lstStyle/>
          <a:p>
            <a:r>
              <a:rPr lang="en-IN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Project Structure</a:t>
            </a:r>
            <a:br>
              <a:rPr lang="en-IN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9E9A03-663C-C0D0-B257-467CBF86130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9977" y="1067594"/>
            <a:ext cx="3401078" cy="424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B5B0A-A761-D504-340A-F22158170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316792" cy="4436706"/>
          </a:xfrm>
        </p:spPr>
        <p:txBody>
          <a:bodyPr>
            <a:normAutofit lnSpcReduction="10000"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style.css :  The CSS file that defines the styles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for the user interface.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sz="2000" b="0" i="0" dirty="0">
              <a:effectLst/>
              <a:latin typeface="Montserrat" panose="000005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script.js : The JavaScript file that handles API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calls and updates the UI.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sz="2000" b="0" i="0" dirty="0">
              <a:effectLst/>
              <a:latin typeface="Montserrat" panose="000005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images/ (optional) : A folder to store any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necessary images for the UI.</a:t>
            </a:r>
            <a:endParaRPr lang="en-US" sz="2000" b="0" i="0" dirty="0">
              <a:effectLst/>
              <a:latin typeface="Montserrat" panose="00000500000000000000" pitchFamily="2" charset="0"/>
            </a:endParaRPr>
          </a:p>
          <a:p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40247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2AB3-FD21-E6C1-22B2-E6C8526AB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22464"/>
            <a:ext cx="9144000" cy="2805825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Set Up The Project Structure</a:t>
            </a:r>
            <a:br>
              <a:rPr lang="en-US" sz="4400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62513-1C53-E7AF-9B44-890BF9589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718" y="1940765"/>
            <a:ext cx="9144000" cy="4329406"/>
          </a:xfrm>
        </p:spPr>
        <p:txBody>
          <a:bodyPr>
            <a:normAutofit fontScale="70000" lnSpcReduction="20000"/>
          </a:bodyPr>
          <a:lstStyle/>
          <a:p>
            <a:pPr algn="l"/>
            <a:br>
              <a:rPr lang="en-US" b="1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</a:br>
            <a:endParaRPr lang="en-US" b="0" i="0" dirty="0">
              <a:effectLst/>
              <a:latin typeface="Montserrat" panose="000005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Libre Baskerville" panose="02000000000000000000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Create a new project folder for the Weather App.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b="0" i="0" dirty="0">
              <a:effectLst/>
              <a:latin typeface="Montserrat" panose="000005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 Inside the project folder, create the following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b="0" i="0" dirty="0">
              <a:solidFill>
                <a:srgbClr val="000000"/>
              </a:solidFill>
              <a:effectLst/>
              <a:latin typeface="Libre Baskerville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 files/folders: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b="0" i="0" dirty="0">
              <a:effectLst/>
              <a:latin typeface="Montserrat" panose="000005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 index.html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b="0" i="0" dirty="0">
              <a:effectLst/>
              <a:latin typeface="Montserrat" panose="000005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 style.css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b="0" i="0" dirty="0">
              <a:effectLst/>
              <a:latin typeface="Montserrat" panose="000005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 script.js</a:t>
            </a:r>
            <a:endParaRPr lang="en-US" b="0" i="0" dirty="0">
              <a:effectLst/>
              <a:latin typeface="Montserrat" panose="000005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294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9A6D-E9CE-00C8-EDD7-CAC6CC8D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618862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r>
              <a:rPr lang="en-US" sz="3600" b="1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Design and implement the user interface</a:t>
            </a:r>
            <a:br>
              <a:rPr lang="en-US" b="0" i="0" dirty="0">
                <a:effectLst/>
                <a:latin typeface="Montserrat" panose="00000500000000000000" pitchFamily="2" charset="0"/>
              </a:rPr>
            </a:b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DEAD0EA-56C7-9357-A790-77CF0C72BC8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3" r="23703"/>
          <a:stretch>
            <a:fillRect/>
          </a:stretch>
        </p:blipFill>
        <p:spPr>
          <a:xfrm>
            <a:off x="6942138" y="987425"/>
            <a:ext cx="4413250" cy="39671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A9243-5229-84E2-C81B-9AAFCBC2B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143" y="2076061"/>
            <a:ext cx="6102188" cy="3813175"/>
          </a:xfrm>
        </p:spPr>
        <p:txBody>
          <a:bodyPr>
            <a:normAutofit lnSpcReduction="10000"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br>
              <a:rPr lang="en-US" b="0" i="0" dirty="0">
                <a:effectLst/>
                <a:latin typeface="Montserrat" panose="00000500000000000000" pitchFamily="2" charset="0"/>
              </a:rPr>
            </a:b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Open index.html in your code editor.</a:t>
            </a:r>
            <a:endParaRPr lang="en-US" b="0" i="0" dirty="0">
              <a:effectLst/>
              <a:latin typeface="Montserrat" panose="000005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Set up the basic HTML structure.</a:t>
            </a:r>
            <a:endParaRPr lang="en-US" b="0" i="0" dirty="0">
              <a:effectLst/>
              <a:latin typeface="Montserrat" panose="000005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Design the layout and structure of the user 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interface using HTML elements and CSS classes.</a:t>
            </a:r>
            <a:endParaRPr lang="en-US" b="0" i="0" dirty="0">
              <a:effectLst/>
              <a:latin typeface="Montserrat" panose="000005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Apply styles to the UI elements using CSS in 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style.css.</a:t>
            </a:r>
            <a:endParaRPr lang="en-US" b="0" i="0" dirty="0">
              <a:effectLst/>
              <a:latin typeface="Montserrat" panose="000005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Link style.css to index.html.</a:t>
            </a:r>
            <a:endParaRPr lang="en-US" b="0" i="0" dirty="0">
              <a:effectLst/>
              <a:latin typeface="Montserrat" panose="00000500000000000000" pitchFamily="2" charset="0"/>
            </a:endParaRPr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61902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856-6C88-DBAA-8A61-84413879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72" y="121299"/>
            <a:ext cx="7038424" cy="178214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Connect to the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OpenWeatherMap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API</a:t>
            </a:r>
            <a:endParaRPr lang="en-IN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F6E71-D5D2-7AD1-4169-425EAF42E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9406" y="2202024"/>
            <a:ext cx="7445827" cy="4049486"/>
          </a:xfrm>
        </p:spPr>
        <p:txBody>
          <a:bodyPr>
            <a:normAutofit fontScale="92500" lnSpcReduction="20000"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In script.js, define a constant variable to store your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OpenWeatherMap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API key.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b="0" i="0" dirty="0">
              <a:effectLst/>
              <a:latin typeface="Montserrat" panose="000005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Create a function to handle API calls and fetch weather data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from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OpenWeatherMap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API.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b="0" i="0" dirty="0">
              <a:effectLst/>
              <a:latin typeface="Montserrat" panose="000005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Use the fetch() function or an AJAX library to make a GET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request to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OpenWeatherMap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API, passing the necessary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parameters (e.g. city name).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b="0" i="0" dirty="0">
              <a:effectLst/>
              <a:latin typeface="Montserrat" panose="000005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Handle the API response and extract the relevant weather data.</a:t>
            </a:r>
            <a:endParaRPr lang="en-US" b="0" i="0" dirty="0">
              <a:effectLst/>
              <a:latin typeface="Montserrat" panose="00000500000000000000" pitchFamily="2" charset="0"/>
            </a:endParaRPr>
          </a:p>
          <a:p>
            <a:endParaRPr lang="en-IN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049280A4-3E66-CBF5-1818-40A1E0999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33" y="1149997"/>
            <a:ext cx="38862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85FC83F9-B3B4-E310-7269-3B9DAE4BF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169" y="3808055"/>
            <a:ext cx="3908264" cy="201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56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987F-49F0-676E-072D-B66C1F38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601" y="1196942"/>
            <a:ext cx="7875004" cy="81176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Fetch Weather Data Based On User Input</a:t>
            </a:r>
            <a:b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4A9100-B5BE-8CBC-4878-A0F90ADE32B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7" r="3603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A1515-82D3-7239-5A9E-3DC702222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283278"/>
            <a:ext cx="6979265" cy="453934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Add an input field and a button to the UI to allow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to enter a city name or zip code.</a:t>
            </a:r>
            <a:endParaRPr lang="en-US" b="0" i="0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Add an event listener to the button to trigger the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weather data fetch function when clicked.</a:t>
            </a:r>
            <a:endParaRPr lang="en-US" b="0" i="0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Retrieve the user input from the input field.</a:t>
            </a:r>
            <a:endParaRPr lang="en-US" b="0" i="0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 Call the API function, passing the user input as a      parameter.</a:t>
            </a:r>
            <a:endParaRPr lang="en-US" b="0" i="0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141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">
        <p15:prstTrans prst="peelOff"/>
      </p:transition>
    </mc:Choice>
    <mc:Fallback xmlns="">
      <p:transition spd="slow" advClick="0" advTm="2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62</TotalTime>
  <Words>469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WEATHER.IO:Weather App </vt:lpstr>
      <vt:lpstr>Technical Architecture:</vt:lpstr>
      <vt:lpstr>Pre-Requisites </vt:lpstr>
      <vt:lpstr>Project Flow </vt:lpstr>
      <vt:lpstr>Project Structure </vt:lpstr>
      <vt:lpstr>Set Up The Project Structure </vt:lpstr>
      <vt:lpstr> Design and implement the user interface </vt:lpstr>
      <vt:lpstr>Connect to the OpenWeatherMap API</vt:lpstr>
      <vt:lpstr>Fetch Weather Data Based On User Input </vt:lpstr>
      <vt:lpstr>Update The UI With The Fetched Weather Data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WEATHER.IO:Weather App</dc:title>
  <dc:creator>Jitesh 💙✌️</dc:creator>
  <cp:lastModifiedBy>chandu ❤✌</cp:lastModifiedBy>
  <cp:revision>4</cp:revision>
  <dcterms:created xsi:type="dcterms:W3CDTF">2023-08-03T10:12:26Z</dcterms:created>
  <dcterms:modified xsi:type="dcterms:W3CDTF">2023-08-04T06:02:47Z</dcterms:modified>
</cp:coreProperties>
</file>