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vamsi pasupuleti" userId="00976fa20de722de" providerId="LiveId" clId="{5CE6D957-DCE4-4DB8-9CA0-D907957C8024}"/>
    <pc:docChg chg="modSld">
      <pc:chgData name="suryavamsi pasupuleti" userId="00976fa20de722de" providerId="LiveId" clId="{5CE6D957-DCE4-4DB8-9CA0-D907957C8024}" dt="2023-05-08T22:31:37.464" v="3" actId="5793"/>
      <pc:docMkLst>
        <pc:docMk/>
      </pc:docMkLst>
      <pc:sldChg chg="modSp mod">
        <pc:chgData name="suryavamsi pasupuleti" userId="00976fa20de722de" providerId="LiveId" clId="{5CE6D957-DCE4-4DB8-9CA0-D907957C8024}" dt="2023-05-04T20:32:56.169" v="1" actId="5793"/>
        <pc:sldMkLst>
          <pc:docMk/>
          <pc:sldMk cId="2357169627" sldId="256"/>
        </pc:sldMkLst>
        <pc:spChg chg="mod">
          <ac:chgData name="suryavamsi pasupuleti" userId="00976fa20de722de" providerId="LiveId" clId="{5CE6D957-DCE4-4DB8-9CA0-D907957C8024}" dt="2023-05-04T20:32:56.169" v="1" actId="5793"/>
          <ac:spMkLst>
            <pc:docMk/>
            <pc:sldMk cId="2357169627" sldId="256"/>
            <ac:spMk id="3" creationId="{D03C2CBE-69F9-E1BA-AC10-AC78DB6926DC}"/>
          </ac:spMkLst>
        </pc:spChg>
      </pc:sldChg>
      <pc:sldChg chg="modSp mod">
        <pc:chgData name="suryavamsi pasupuleti" userId="00976fa20de722de" providerId="LiveId" clId="{5CE6D957-DCE4-4DB8-9CA0-D907957C8024}" dt="2023-05-08T22:31:37.464" v="3" actId="5793"/>
        <pc:sldMkLst>
          <pc:docMk/>
          <pc:sldMk cId="4064948018" sldId="258"/>
        </pc:sldMkLst>
        <pc:spChg chg="mod">
          <ac:chgData name="suryavamsi pasupuleti" userId="00976fa20de722de" providerId="LiveId" clId="{5CE6D957-DCE4-4DB8-9CA0-D907957C8024}" dt="2023-05-08T22:31:37.464" v="3" actId="5793"/>
          <ac:spMkLst>
            <pc:docMk/>
            <pc:sldMk cId="4064948018" sldId="258"/>
            <ac:spMk id="3" creationId="{7B7783E3-A567-7463-37DA-D8AD53A77CC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32A3C-B3F5-46AA-A04A-01FCF2DFAA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21AB18-DD74-4BE9-8CC8-BA19E71ED0A6}">
      <dgm:prSet/>
      <dgm:spPr/>
      <dgm:t>
        <a:bodyPr/>
        <a:lstStyle/>
        <a:p>
          <a:r>
            <a:rPr lang="en-US" b="0" i="0"/>
            <a:t>Speech Emotion Detection (SED) is a subfield of Natural Language Processing (NLP) that involves identifying the emotional state of a speaker through analysis of their speech.</a:t>
          </a:r>
          <a:endParaRPr lang="en-US"/>
        </a:p>
      </dgm:t>
    </dgm:pt>
    <dgm:pt modelId="{1B86217C-9078-42A8-94FB-9A11B8941346}" type="parTrans" cxnId="{4177D785-A78F-4034-B41D-12ED6A759F21}">
      <dgm:prSet/>
      <dgm:spPr/>
      <dgm:t>
        <a:bodyPr/>
        <a:lstStyle/>
        <a:p>
          <a:endParaRPr lang="en-US"/>
        </a:p>
      </dgm:t>
    </dgm:pt>
    <dgm:pt modelId="{1DF2B815-6840-47D9-905C-CE660E700F49}" type="sibTrans" cxnId="{4177D785-A78F-4034-B41D-12ED6A759F21}">
      <dgm:prSet/>
      <dgm:spPr/>
      <dgm:t>
        <a:bodyPr/>
        <a:lstStyle/>
        <a:p>
          <a:endParaRPr lang="en-US"/>
        </a:p>
      </dgm:t>
    </dgm:pt>
    <dgm:pt modelId="{33572019-0884-4D9D-A65F-D85381D98883}">
      <dgm:prSet/>
      <dgm:spPr/>
      <dgm:t>
        <a:bodyPr/>
        <a:lstStyle/>
        <a:p>
          <a:r>
            <a:rPr lang="en-US" b="0" i="0"/>
            <a:t>SED has a wide range of applications, including in call centers, mental health treatment, and customer service</a:t>
          </a:r>
          <a:endParaRPr lang="en-US"/>
        </a:p>
      </dgm:t>
    </dgm:pt>
    <dgm:pt modelId="{500E21D2-770A-4C32-902F-2BC5E3552D63}" type="parTrans" cxnId="{9EA42C2D-D5C7-4325-82DE-2C9AA715B7CA}">
      <dgm:prSet/>
      <dgm:spPr/>
      <dgm:t>
        <a:bodyPr/>
        <a:lstStyle/>
        <a:p>
          <a:endParaRPr lang="en-US"/>
        </a:p>
      </dgm:t>
    </dgm:pt>
    <dgm:pt modelId="{6E6F7525-494F-48B9-AAD4-FF4895BA479C}" type="sibTrans" cxnId="{9EA42C2D-D5C7-4325-82DE-2C9AA715B7CA}">
      <dgm:prSet/>
      <dgm:spPr/>
      <dgm:t>
        <a:bodyPr/>
        <a:lstStyle/>
        <a:p>
          <a:endParaRPr lang="en-US"/>
        </a:p>
      </dgm:t>
    </dgm:pt>
    <dgm:pt modelId="{1BBB946A-244C-470D-B53C-EB547279733D}">
      <dgm:prSet/>
      <dgm:spPr/>
      <dgm:t>
        <a:bodyPr/>
        <a:lstStyle/>
        <a:p>
          <a:r>
            <a:rPr lang="en-US" b="0" i="0"/>
            <a:t>The process of SED involves using machine learning algorithms to analyze the acoustic and linguistic features of speech, such as pitch, tone, and word choice.</a:t>
          </a:r>
          <a:endParaRPr lang="en-US"/>
        </a:p>
      </dgm:t>
    </dgm:pt>
    <dgm:pt modelId="{CB6E155F-ACB0-48A6-8AD8-DA73BBA0CD13}" type="parTrans" cxnId="{EE6E43D2-1931-4A62-8AD4-1E828A8B628C}">
      <dgm:prSet/>
      <dgm:spPr/>
      <dgm:t>
        <a:bodyPr/>
        <a:lstStyle/>
        <a:p>
          <a:endParaRPr lang="en-US"/>
        </a:p>
      </dgm:t>
    </dgm:pt>
    <dgm:pt modelId="{8A0FC998-6BAF-45E5-9F62-B3A139023DD7}" type="sibTrans" cxnId="{EE6E43D2-1931-4A62-8AD4-1E828A8B628C}">
      <dgm:prSet/>
      <dgm:spPr/>
      <dgm:t>
        <a:bodyPr/>
        <a:lstStyle/>
        <a:p>
          <a:endParaRPr lang="en-US"/>
        </a:p>
      </dgm:t>
    </dgm:pt>
    <dgm:pt modelId="{CF7BAF78-36B9-42A1-8416-B52AA6492999}">
      <dgm:prSet/>
      <dgm:spPr/>
      <dgm:t>
        <a:bodyPr/>
        <a:lstStyle/>
        <a:p>
          <a:r>
            <a:rPr lang="en-US" b="0" i="0"/>
            <a:t>The goal of SED is to accurately classify emotions such as happiness, anger, and sadness, which can be challenging due to the complexity and variability of human emotion.</a:t>
          </a:r>
          <a:endParaRPr lang="en-US"/>
        </a:p>
      </dgm:t>
    </dgm:pt>
    <dgm:pt modelId="{A7795195-30CE-4AF0-AA4D-4E75635B9EA3}" type="parTrans" cxnId="{0246BA3B-256B-47CE-8388-115E879F5557}">
      <dgm:prSet/>
      <dgm:spPr/>
      <dgm:t>
        <a:bodyPr/>
        <a:lstStyle/>
        <a:p>
          <a:endParaRPr lang="en-US"/>
        </a:p>
      </dgm:t>
    </dgm:pt>
    <dgm:pt modelId="{966C425F-D522-4B98-AF48-1B997876203C}" type="sibTrans" cxnId="{0246BA3B-256B-47CE-8388-115E879F5557}">
      <dgm:prSet/>
      <dgm:spPr/>
      <dgm:t>
        <a:bodyPr/>
        <a:lstStyle/>
        <a:p>
          <a:endParaRPr lang="en-US"/>
        </a:p>
      </dgm:t>
    </dgm:pt>
    <dgm:pt modelId="{24AF01E0-8444-4B37-8E7B-0CF9A9FAB4B7}" type="pres">
      <dgm:prSet presAssocID="{63A32A3C-B3F5-46AA-A04A-01FCF2DFAA5A}" presName="root" presStyleCnt="0">
        <dgm:presLayoutVars>
          <dgm:dir/>
          <dgm:resizeHandles val="exact"/>
        </dgm:presLayoutVars>
      </dgm:prSet>
      <dgm:spPr/>
    </dgm:pt>
    <dgm:pt modelId="{241F2454-549F-40B2-92D8-843021EE0214}" type="pres">
      <dgm:prSet presAssocID="{2421AB18-DD74-4BE9-8CC8-BA19E71ED0A6}" presName="compNode" presStyleCnt="0"/>
      <dgm:spPr/>
    </dgm:pt>
    <dgm:pt modelId="{C61269B8-4D66-430F-ABD2-197E5540B035}" type="pres">
      <dgm:prSet presAssocID="{2421AB18-DD74-4BE9-8CC8-BA19E71ED0A6}" presName="bgRect" presStyleLbl="bgShp" presStyleIdx="0" presStyleCnt="4"/>
      <dgm:spPr/>
    </dgm:pt>
    <dgm:pt modelId="{37DC5C61-18AF-4A7A-B9E4-9BF8D6DA4693}" type="pres">
      <dgm:prSet presAssocID="{2421AB18-DD74-4BE9-8CC8-BA19E71ED0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DF7CAB-80DA-48C8-A6B3-920369A725F5}" type="pres">
      <dgm:prSet presAssocID="{2421AB18-DD74-4BE9-8CC8-BA19E71ED0A6}" presName="spaceRect" presStyleCnt="0"/>
      <dgm:spPr/>
    </dgm:pt>
    <dgm:pt modelId="{03E43B67-049A-45A2-A701-D7A451441A41}" type="pres">
      <dgm:prSet presAssocID="{2421AB18-DD74-4BE9-8CC8-BA19E71ED0A6}" presName="parTx" presStyleLbl="revTx" presStyleIdx="0" presStyleCnt="4">
        <dgm:presLayoutVars>
          <dgm:chMax val="0"/>
          <dgm:chPref val="0"/>
        </dgm:presLayoutVars>
      </dgm:prSet>
      <dgm:spPr/>
    </dgm:pt>
    <dgm:pt modelId="{5E9C72D6-94FD-437E-BE69-18118ADD595C}" type="pres">
      <dgm:prSet presAssocID="{1DF2B815-6840-47D9-905C-CE660E700F49}" presName="sibTrans" presStyleCnt="0"/>
      <dgm:spPr/>
    </dgm:pt>
    <dgm:pt modelId="{6EF01065-54F8-459C-9FCD-3C808A282C0A}" type="pres">
      <dgm:prSet presAssocID="{33572019-0884-4D9D-A65F-D85381D98883}" presName="compNode" presStyleCnt="0"/>
      <dgm:spPr/>
    </dgm:pt>
    <dgm:pt modelId="{DB6D5523-D3D0-41BD-8C50-1E11F61A3EE9}" type="pres">
      <dgm:prSet presAssocID="{33572019-0884-4D9D-A65F-D85381D98883}" presName="bgRect" presStyleLbl="bgShp" presStyleIdx="1" presStyleCnt="4"/>
      <dgm:spPr/>
    </dgm:pt>
    <dgm:pt modelId="{3A4DAE27-266C-4B8E-A950-17370F0B719F}" type="pres">
      <dgm:prSet presAssocID="{33572019-0884-4D9D-A65F-D85381D988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D726CD1B-4702-497F-83EF-E7FA85331426}" type="pres">
      <dgm:prSet presAssocID="{33572019-0884-4D9D-A65F-D85381D98883}" presName="spaceRect" presStyleCnt="0"/>
      <dgm:spPr/>
    </dgm:pt>
    <dgm:pt modelId="{E5BC98C2-8079-476F-9E46-53382870F6C6}" type="pres">
      <dgm:prSet presAssocID="{33572019-0884-4D9D-A65F-D85381D98883}" presName="parTx" presStyleLbl="revTx" presStyleIdx="1" presStyleCnt="4">
        <dgm:presLayoutVars>
          <dgm:chMax val="0"/>
          <dgm:chPref val="0"/>
        </dgm:presLayoutVars>
      </dgm:prSet>
      <dgm:spPr/>
    </dgm:pt>
    <dgm:pt modelId="{E8801CAF-74FD-4923-969C-4736ADA1E3EE}" type="pres">
      <dgm:prSet presAssocID="{6E6F7525-494F-48B9-AAD4-FF4895BA479C}" presName="sibTrans" presStyleCnt="0"/>
      <dgm:spPr/>
    </dgm:pt>
    <dgm:pt modelId="{D550A4AE-9211-4DD2-8A04-39F2DAD71DAF}" type="pres">
      <dgm:prSet presAssocID="{1BBB946A-244C-470D-B53C-EB547279733D}" presName="compNode" presStyleCnt="0"/>
      <dgm:spPr/>
    </dgm:pt>
    <dgm:pt modelId="{52DF534D-4267-433B-8CA1-C80B3DCB2C32}" type="pres">
      <dgm:prSet presAssocID="{1BBB946A-244C-470D-B53C-EB547279733D}" presName="bgRect" presStyleLbl="bgShp" presStyleIdx="2" presStyleCnt="4"/>
      <dgm:spPr/>
    </dgm:pt>
    <dgm:pt modelId="{A9AF6858-60DB-48D3-95FA-6B62F2EEFD45}" type="pres">
      <dgm:prSet presAssocID="{1BBB946A-244C-470D-B53C-EB54727973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933E8012-2F00-4BEF-8737-91107160EF28}" type="pres">
      <dgm:prSet presAssocID="{1BBB946A-244C-470D-B53C-EB547279733D}" presName="spaceRect" presStyleCnt="0"/>
      <dgm:spPr/>
    </dgm:pt>
    <dgm:pt modelId="{CC34E096-2D52-45F7-8A03-C60726EF47D3}" type="pres">
      <dgm:prSet presAssocID="{1BBB946A-244C-470D-B53C-EB547279733D}" presName="parTx" presStyleLbl="revTx" presStyleIdx="2" presStyleCnt="4">
        <dgm:presLayoutVars>
          <dgm:chMax val="0"/>
          <dgm:chPref val="0"/>
        </dgm:presLayoutVars>
      </dgm:prSet>
      <dgm:spPr/>
    </dgm:pt>
    <dgm:pt modelId="{C193D993-3172-4680-8457-89D00C70AAED}" type="pres">
      <dgm:prSet presAssocID="{8A0FC998-6BAF-45E5-9F62-B3A139023DD7}" presName="sibTrans" presStyleCnt="0"/>
      <dgm:spPr/>
    </dgm:pt>
    <dgm:pt modelId="{5B18A6ED-F512-4C5F-913C-621BE5AE9BCC}" type="pres">
      <dgm:prSet presAssocID="{CF7BAF78-36B9-42A1-8416-B52AA6492999}" presName="compNode" presStyleCnt="0"/>
      <dgm:spPr/>
    </dgm:pt>
    <dgm:pt modelId="{57CF30DF-9F75-48A3-8EB7-2F514B1D36B6}" type="pres">
      <dgm:prSet presAssocID="{CF7BAF78-36B9-42A1-8416-B52AA6492999}" presName="bgRect" presStyleLbl="bgShp" presStyleIdx="3" presStyleCnt="4"/>
      <dgm:spPr/>
    </dgm:pt>
    <dgm:pt modelId="{F553A1E5-FF24-4F32-A92F-BEEC4981F7C8}" type="pres">
      <dgm:prSet presAssocID="{CF7BAF78-36B9-42A1-8416-B52AA64929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6E7BBAB0-E118-401F-8100-B452B567B198}" type="pres">
      <dgm:prSet presAssocID="{CF7BAF78-36B9-42A1-8416-B52AA6492999}" presName="spaceRect" presStyleCnt="0"/>
      <dgm:spPr/>
    </dgm:pt>
    <dgm:pt modelId="{88D50613-670B-4BBD-8B34-42D0BDEB8124}" type="pres">
      <dgm:prSet presAssocID="{CF7BAF78-36B9-42A1-8416-B52AA64929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F728811-F35A-48F8-B783-4605DF198B78}" type="presOf" srcId="{1BBB946A-244C-470D-B53C-EB547279733D}" destId="{CC34E096-2D52-45F7-8A03-C60726EF47D3}" srcOrd="0" destOrd="0" presId="urn:microsoft.com/office/officeart/2018/2/layout/IconVerticalSolidList"/>
    <dgm:cxn modelId="{9EA42C2D-D5C7-4325-82DE-2C9AA715B7CA}" srcId="{63A32A3C-B3F5-46AA-A04A-01FCF2DFAA5A}" destId="{33572019-0884-4D9D-A65F-D85381D98883}" srcOrd="1" destOrd="0" parTransId="{500E21D2-770A-4C32-902F-2BC5E3552D63}" sibTransId="{6E6F7525-494F-48B9-AAD4-FF4895BA479C}"/>
    <dgm:cxn modelId="{0246BA3B-256B-47CE-8388-115E879F5557}" srcId="{63A32A3C-B3F5-46AA-A04A-01FCF2DFAA5A}" destId="{CF7BAF78-36B9-42A1-8416-B52AA6492999}" srcOrd="3" destOrd="0" parTransId="{A7795195-30CE-4AF0-AA4D-4E75635B9EA3}" sibTransId="{966C425F-D522-4B98-AF48-1B997876203C}"/>
    <dgm:cxn modelId="{EA3CD73F-F987-4ED2-9CFB-23B9ABD09A74}" type="presOf" srcId="{33572019-0884-4D9D-A65F-D85381D98883}" destId="{E5BC98C2-8079-476F-9E46-53382870F6C6}" srcOrd="0" destOrd="0" presId="urn:microsoft.com/office/officeart/2018/2/layout/IconVerticalSolidList"/>
    <dgm:cxn modelId="{4177D785-A78F-4034-B41D-12ED6A759F21}" srcId="{63A32A3C-B3F5-46AA-A04A-01FCF2DFAA5A}" destId="{2421AB18-DD74-4BE9-8CC8-BA19E71ED0A6}" srcOrd="0" destOrd="0" parTransId="{1B86217C-9078-42A8-94FB-9A11B8941346}" sibTransId="{1DF2B815-6840-47D9-905C-CE660E700F49}"/>
    <dgm:cxn modelId="{98B7B087-1AD8-4443-8F40-4604FCD4D036}" type="presOf" srcId="{63A32A3C-B3F5-46AA-A04A-01FCF2DFAA5A}" destId="{24AF01E0-8444-4B37-8E7B-0CF9A9FAB4B7}" srcOrd="0" destOrd="0" presId="urn:microsoft.com/office/officeart/2018/2/layout/IconVerticalSolidList"/>
    <dgm:cxn modelId="{EE6E43D2-1931-4A62-8AD4-1E828A8B628C}" srcId="{63A32A3C-B3F5-46AA-A04A-01FCF2DFAA5A}" destId="{1BBB946A-244C-470D-B53C-EB547279733D}" srcOrd="2" destOrd="0" parTransId="{CB6E155F-ACB0-48A6-8AD8-DA73BBA0CD13}" sibTransId="{8A0FC998-6BAF-45E5-9F62-B3A139023DD7}"/>
    <dgm:cxn modelId="{875B64D4-3411-4789-8DD2-C80A5B9D5694}" type="presOf" srcId="{CF7BAF78-36B9-42A1-8416-B52AA6492999}" destId="{88D50613-670B-4BBD-8B34-42D0BDEB8124}" srcOrd="0" destOrd="0" presId="urn:microsoft.com/office/officeart/2018/2/layout/IconVerticalSolidList"/>
    <dgm:cxn modelId="{FCC631F3-20F4-497F-B37E-DFE1BF8FED6A}" type="presOf" srcId="{2421AB18-DD74-4BE9-8CC8-BA19E71ED0A6}" destId="{03E43B67-049A-45A2-A701-D7A451441A41}" srcOrd="0" destOrd="0" presId="urn:microsoft.com/office/officeart/2018/2/layout/IconVerticalSolidList"/>
    <dgm:cxn modelId="{CF46FE82-2772-48A3-8248-BDE2A367362D}" type="presParOf" srcId="{24AF01E0-8444-4B37-8E7B-0CF9A9FAB4B7}" destId="{241F2454-549F-40B2-92D8-843021EE0214}" srcOrd="0" destOrd="0" presId="urn:microsoft.com/office/officeart/2018/2/layout/IconVerticalSolidList"/>
    <dgm:cxn modelId="{A1B02F84-394D-41AE-B273-20936BB8862E}" type="presParOf" srcId="{241F2454-549F-40B2-92D8-843021EE0214}" destId="{C61269B8-4D66-430F-ABD2-197E5540B035}" srcOrd="0" destOrd="0" presId="urn:microsoft.com/office/officeart/2018/2/layout/IconVerticalSolidList"/>
    <dgm:cxn modelId="{2FF75615-DBF9-46DC-85BE-0544A4646951}" type="presParOf" srcId="{241F2454-549F-40B2-92D8-843021EE0214}" destId="{37DC5C61-18AF-4A7A-B9E4-9BF8D6DA4693}" srcOrd="1" destOrd="0" presId="urn:microsoft.com/office/officeart/2018/2/layout/IconVerticalSolidList"/>
    <dgm:cxn modelId="{6BC4E51C-DC8D-40DA-93C3-E3A905D7DECB}" type="presParOf" srcId="{241F2454-549F-40B2-92D8-843021EE0214}" destId="{B6DF7CAB-80DA-48C8-A6B3-920369A725F5}" srcOrd="2" destOrd="0" presId="urn:microsoft.com/office/officeart/2018/2/layout/IconVerticalSolidList"/>
    <dgm:cxn modelId="{A17F5C20-B298-4E08-BFDD-D37FB0AA71C6}" type="presParOf" srcId="{241F2454-549F-40B2-92D8-843021EE0214}" destId="{03E43B67-049A-45A2-A701-D7A451441A41}" srcOrd="3" destOrd="0" presId="urn:microsoft.com/office/officeart/2018/2/layout/IconVerticalSolidList"/>
    <dgm:cxn modelId="{89D76B94-70FD-4CBF-BB42-670A6D681363}" type="presParOf" srcId="{24AF01E0-8444-4B37-8E7B-0CF9A9FAB4B7}" destId="{5E9C72D6-94FD-437E-BE69-18118ADD595C}" srcOrd="1" destOrd="0" presId="urn:microsoft.com/office/officeart/2018/2/layout/IconVerticalSolidList"/>
    <dgm:cxn modelId="{02FC7D0B-1735-4377-9714-CAC8A4252995}" type="presParOf" srcId="{24AF01E0-8444-4B37-8E7B-0CF9A9FAB4B7}" destId="{6EF01065-54F8-459C-9FCD-3C808A282C0A}" srcOrd="2" destOrd="0" presId="urn:microsoft.com/office/officeart/2018/2/layout/IconVerticalSolidList"/>
    <dgm:cxn modelId="{C372D028-CEC6-446C-A5E1-D9DBBD465A67}" type="presParOf" srcId="{6EF01065-54F8-459C-9FCD-3C808A282C0A}" destId="{DB6D5523-D3D0-41BD-8C50-1E11F61A3EE9}" srcOrd="0" destOrd="0" presId="urn:microsoft.com/office/officeart/2018/2/layout/IconVerticalSolidList"/>
    <dgm:cxn modelId="{9737320A-E356-4F8A-BBB8-9405FFF5C219}" type="presParOf" srcId="{6EF01065-54F8-459C-9FCD-3C808A282C0A}" destId="{3A4DAE27-266C-4B8E-A950-17370F0B719F}" srcOrd="1" destOrd="0" presId="urn:microsoft.com/office/officeart/2018/2/layout/IconVerticalSolidList"/>
    <dgm:cxn modelId="{55B71A05-E217-437D-BA2A-927B610B8AC5}" type="presParOf" srcId="{6EF01065-54F8-459C-9FCD-3C808A282C0A}" destId="{D726CD1B-4702-497F-83EF-E7FA85331426}" srcOrd="2" destOrd="0" presId="urn:microsoft.com/office/officeart/2018/2/layout/IconVerticalSolidList"/>
    <dgm:cxn modelId="{756B5C7E-93B5-4F5A-B42A-D3C805E7C500}" type="presParOf" srcId="{6EF01065-54F8-459C-9FCD-3C808A282C0A}" destId="{E5BC98C2-8079-476F-9E46-53382870F6C6}" srcOrd="3" destOrd="0" presId="urn:microsoft.com/office/officeart/2018/2/layout/IconVerticalSolidList"/>
    <dgm:cxn modelId="{A1C5B487-0B7A-439A-8B4E-3CD499E0544A}" type="presParOf" srcId="{24AF01E0-8444-4B37-8E7B-0CF9A9FAB4B7}" destId="{E8801CAF-74FD-4923-969C-4736ADA1E3EE}" srcOrd="3" destOrd="0" presId="urn:microsoft.com/office/officeart/2018/2/layout/IconVerticalSolidList"/>
    <dgm:cxn modelId="{D2A60CAA-95A7-4602-B831-0E31E7E5925D}" type="presParOf" srcId="{24AF01E0-8444-4B37-8E7B-0CF9A9FAB4B7}" destId="{D550A4AE-9211-4DD2-8A04-39F2DAD71DAF}" srcOrd="4" destOrd="0" presId="urn:microsoft.com/office/officeart/2018/2/layout/IconVerticalSolidList"/>
    <dgm:cxn modelId="{DF098A54-B9F9-4330-AEFA-B7273B94AE6C}" type="presParOf" srcId="{D550A4AE-9211-4DD2-8A04-39F2DAD71DAF}" destId="{52DF534D-4267-433B-8CA1-C80B3DCB2C32}" srcOrd="0" destOrd="0" presId="urn:microsoft.com/office/officeart/2018/2/layout/IconVerticalSolidList"/>
    <dgm:cxn modelId="{7D39B66C-4DAF-420C-99A9-B710F734BB0B}" type="presParOf" srcId="{D550A4AE-9211-4DD2-8A04-39F2DAD71DAF}" destId="{A9AF6858-60DB-48D3-95FA-6B62F2EEFD45}" srcOrd="1" destOrd="0" presId="urn:microsoft.com/office/officeart/2018/2/layout/IconVerticalSolidList"/>
    <dgm:cxn modelId="{DABA857D-6451-44AD-86F1-0FD770FFB36A}" type="presParOf" srcId="{D550A4AE-9211-4DD2-8A04-39F2DAD71DAF}" destId="{933E8012-2F00-4BEF-8737-91107160EF28}" srcOrd="2" destOrd="0" presId="urn:microsoft.com/office/officeart/2018/2/layout/IconVerticalSolidList"/>
    <dgm:cxn modelId="{8B0F5BC7-3F87-42C4-A535-E7ABA423F66A}" type="presParOf" srcId="{D550A4AE-9211-4DD2-8A04-39F2DAD71DAF}" destId="{CC34E096-2D52-45F7-8A03-C60726EF47D3}" srcOrd="3" destOrd="0" presId="urn:microsoft.com/office/officeart/2018/2/layout/IconVerticalSolidList"/>
    <dgm:cxn modelId="{471D287A-B4CC-4F7A-A464-6D3E468720B6}" type="presParOf" srcId="{24AF01E0-8444-4B37-8E7B-0CF9A9FAB4B7}" destId="{C193D993-3172-4680-8457-89D00C70AAED}" srcOrd="5" destOrd="0" presId="urn:microsoft.com/office/officeart/2018/2/layout/IconVerticalSolidList"/>
    <dgm:cxn modelId="{E60B4E34-331A-467C-BBED-4238B48909B8}" type="presParOf" srcId="{24AF01E0-8444-4B37-8E7B-0CF9A9FAB4B7}" destId="{5B18A6ED-F512-4C5F-913C-621BE5AE9BCC}" srcOrd="6" destOrd="0" presId="urn:microsoft.com/office/officeart/2018/2/layout/IconVerticalSolidList"/>
    <dgm:cxn modelId="{2B20E3E9-D0E2-47FB-9B75-665B689C950F}" type="presParOf" srcId="{5B18A6ED-F512-4C5F-913C-621BE5AE9BCC}" destId="{57CF30DF-9F75-48A3-8EB7-2F514B1D36B6}" srcOrd="0" destOrd="0" presId="urn:microsoft.com/office/officeart/2018/2/layout/IconVerticalSolidList"/>
    <dgm:cxn modelId="{75C4A765-3950-4981-B1D7-A9040C06F3F8}" type="presParOf" srcId="{5B18A6ED-F512-4C5F-913C-621BE5AE9BCC}" destId="{F553A1E5-FF24-4F32-A92F-BEEC4981F7C8}" srcOrd="1" destOrd="0" presId="urn:microsoft.com/office/officeart/2018/2/layout/IconVerticalSolidList"/>
    <dgm:cxn modelId="{DE9B416B-C34A-4CD4-98ED-5BBE23C71C08}" type="presParOf" srcId="{5B18A6ED-F512-4C5F-913C-621BE5AE9BCC}" destId="{6E7BBAB0-E118-401F-8100-B452B567B198}" srcOrd="2" destOrd="0" presId="urn:microsoft.com/office/officeart/2018/2/layout/IconVerticalSolidList"/>
    <dgm:cxn modelId="{E66BA11F-3667-49B1-B06D-ACAE9D0E81E2}" type="presParOf" srcId="{5B18A6ED-F512-4C5F-913C-621BE5AE9BCC}" destId="{88D50613-670B-4BBD-8B34-42D0BDEB81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826DE-BDFA-4B77-AF19-745B5DA2C4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AF7186-0362-4709-9C00-8663DE879038}">
      <dgm:prSet/>
      <dgm:spPr/>
      <dgm:t>
        <a:bodyPr/>
        <a:lstStyle/>
        <a:p>
          <a:r>
            <a:rPr lang="en-IN"/>
            <a:t>TESS(</a:t>
          </a:r>
          <a:r>
            <a:rPr lang="en-US"/>
            <a:t>TORONTO EMOTIONAL SPEECH SET)</a:t>
          </a:r>
        </a:p>
      </dgm:t>
    </dgm:pt>
    <dgm:pt modelId="{9FA07412-7E9C-4897-9DA4-4634AE00DFD4}" type="parTrans" cxnId="{D46A6489-FBCC-4872-83D3-121D69DC0FEB}">
      <dgm:prSet/>
      <dgm:spPr/>
      <dgm:t>
        <a:bodyPr/>
        <a:lstStyle/>
        <a:p>
          <a:endParaRPr lang="en-US"/>
        </a:p>
      </dgm:t>
    </dgm:pt>
    <dgm:pt modelId="{1E099878-EAF1-4312-A70C-8F89A85EBB98}" type="sibTrans" cxnId="{D46A6489-FBCC-4872-83D3-121D69DC0FEB}">
      <dgm:prSet/>
      <dgm:spPr/>
      <dgm:t>
        <a:bodyPr/>
        <a:lstStyle/>
        <a:p>
          <a:endParaRPr lang="en-US"/>
        </a:p>
      </dgm:t>
    </dgm:pt>
    <dgm:pt modelId="{5ED621EE-5694-4120-BEDB-00AF9B5C470D}">
      <dgm:prSet/>
      <dgm:spPr/>
      <dgm:t>
        <a:bodyPr/>
        <a:lstStyle/>
        <a:p>
          <a:r>
            <a:rPr lang="en-US"/>
            <a:t>There are 2800 audio tracks in the database, and they represent seven different fundamental emotions: happy, sad, angry, surprised, afraid, disgusted, and neutral</a:t>
          </a:r>
        </a:p>
      </dgm:t>
    </dgm:pt>
    <dgm:pt modelId="{EC7F4C37-6D1A-4BBE-BE6E-244324C7D960}" type="parTrans" cxnId="{C9E5B4C1-E5A5-4A1B-999A-AD52863D53EE}">
      <dgm:prSet/>
      <dgm:spPr/>
      <dgm:t>
        <a:bodyPr/>
        <a:lstStyle/>
        <a:p>
          <a:endParaRPr lang="en-US"/>
        </a:p>
      </dgm:t>
    </dgm:pt>
    <dgm:pt modelId="{74ACBD60-661F-4556-BE07-A9600BB6736C}" type="sibTrans" cxnId="{C9E5B4C1-E5A5-4A1B-999A-AD52863D53EE}">
      <dgm:prSet/>
      <dgm:spPr/>
      <dgm:t>
        <a:bodyPr/>
        <a:lstStyle/>
        <a:p>
          <a:endParaRPr lang="en-US"/>
        </a:p>
      </dgm:t>
    </dgm:pt>
    <dgm:pt modelId="{5E0938F4-D55A-429D-B660-D4DECC2291A5}">
      <dgm:prSet/>
      <dgm:spPr/>
      <dgm:t>
        <a:bodyPr/>
        <a:lstStyle/>
        <a:p>
          <a:r>
            <a:rPr lang="en-US"/>
            <a:t>Characteristics of the dataset suitable for the task include sufficient size, variety of emotions, and audio files in mono signals that can be easily converted using existing software libraries.</a:t>
          </a:r>
        </a:p>
      </dgm:t>
    </dgm:pt>
    <dgm:pt modelId="{067A1EA9-5929-4426-B637-6A6085873A25}" type="parTrans" cxnId="{24157D54-F1B8-4578-81A2-A9BF7328F99F}">
      <dgm:prSet/>
      <dgm:spPr/>
      <dgm:t>
        <a:bodyPr/>
        <a:lstStyle/>
        <a:p>
          <a:endParaRPr lang="en-US"/>
        </a:p>
      </dgm:t>
    </dgm:pt>
    <dgm:pt modelId="{C4828058-C9E0-453F-9932-DF2F861F05A8}" type="sibTrans" cxnId="{24157D54-F1B8-4578-81A2-A9BF7328F99F}">
      <dgm:prSet/>
      <dgm:spPr/>
      <dgm:t>
        <a:bodyPr/>
        <a:lstStyle/>
        <a:p>
          <a:endParaRPr lang="en-US"/>
        </a:p>
      </dgm:t>
    </dgm:pt>
    <dgm:pt modelId="{780EDBCF-E8D3-4101-949A-899F51D4608F}" type="pres">
      <dgm:prSet presAssocID="{F11826DE-BDFA-4B77-AF19-745B5DA2C4C9}" presName="root" presStyleCnt="0">
        <dgm:presLayoutVars>
          <dgm:dir/>
          <dgm:resizeHandles val="exact"/>
        </dgm:presLayoutVars>
      </dgm:prSet>
      <dgm:spPr/>
    </dgm:pt>
    <dgm:pt modelId="{A99884E4-D6F0-4594-8075-454C4BFCC162}" type="pres">
      <dgm:prSet presAssocID="{1EAF7186-0362-4709-9C00-8663DE879038}" presName="compNode" presStyleCnt="0"/>
      <dgm:spPr/>
    </dgm:pt>
    <dgm:pt modelId="{BA8DB65A-3FD9-4BA5-9453-5F716D6B68BA}" type="pres">
      <dgm:prSet presAssocID="{1EAF7186-0362-4709-9C00-8663DE879038}" presName="bgRect" presStyleLbl="bgShp" presStyleIdx="0" presStyleCnt="3"/>
      <dgm:spPr/>
    </dgm:pt>
    <dgm:pt modelId="{EC230928-4FB7-41E6-B5B7-618421DD48AE}" type="pres">
      <dgm:prSet presAssocID="{1EAF7186-0362-4709-9C00-8663DE8790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Rings"/>
        </a:ext>
      </dgm:extLst>
    </dgm:pt>
    <dgm:pt modelId="{F47270EB-9001-42F3-A0FF-B995FBFA1ABA}" type="pres">
      <dgm:prSet presAssocID="{1EAF7186-0362-4709-9C00-8663DE879038}" presName="spaceRect" presStyleCnt="0"/>
      <dgm:spPr/>
    </dgm:pt>
    <dgm:pt modelId="{07FD2C14-A1DB-42C1-B69F-F16B648EFEDB}" type="pres">
      <dgm:prSet presAssocID="{1EAF7186-0362-4709-9C00-8663DE879038}" presName="parTx" presStyleLbl="revTx" presStyleIdx="0" presStyleCnt="3">
        <dgm:presLayoutVars>
          <dgm:chMax val="0"/>
          <dgm:chPref val="0"/>
        </dgm:presLayoutVars>
      </dgm:prSet>
      <dgm:spPr/>
    </dgm:pt>
    <dgm:pt modelId="{B2941E7A-15E6-49BB-9DC5-433843DC14B4}" type="pres">
      <dgm:prSet presAssocID="{1E099878-EAF1-4312-A70C-8F89A85EBB98}" presName="sibTrans" presStyleCnt="0"/>
      <dgm:spPr/>
    </dgm:pt>
    <dgm:pt modelId="{30F9AD78-C896-4BCC-8698-59210184220C}" type="pres">
      <dgm:prSet presAssocID="{5ED621EE-5694-4120-BEDB-00AF9B5C470D}" presName="compNode" presStyleCnt="0"/>
      <dgm:spPr/>
    </dgm:pt>
    <dgm:pt modelId="{553033A1-A8FB-406C-AD10-8619EB0B086D}" type="pres">
      <dgm:prSet presAssocID="{5ED621EE-5694-4120-BEDB-00AF9B5C470D}" presName="bgRect" presStyleLbl="bgShp" presStyleIdx="1" presStyleCnt="3"/>
      <dgm:spPr/>
    </dgm:pt>
    <dgm:pt modelId="{07FA7CBA-8381-4B86-9EA9-9491A1834153}" type="pres">
      <dgm:prSet presAssocID="{5ED621EE-5694-4120-BEDB-00AF9B5C47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B14AE88F-8DD2-4745-91D2-44CC17659644}" type="pres">
      <dgm:prSet presAssocID="{5ED621EE-5694-4120-BEDB-00AF9B5C470D}" presName="spaceRect" presStyleCnt="0"/>
      <dgm:spPr/>
    </dgm:pt>
    <dgm:pt modelId="{3A4BC4E7-1FC6-4761-A427-00B63C43DA9A}" type="pres">
      <dgm:prSet presAssocID="{5ED621EE-5694-4120-BEDB-00AF9B5C470D}" presName="parTx" presStyleLbl="revTx" presStyleIdx="1" presStyleCnt="3">
        <dgm:presLayoutVars>
          <dgm:chMax val="0"/>
          <dgm:chPref val="0"/>
        </dgm:presLayoutVars>
      </dgm:prSet>
      <dgm:spPr/>
    </dgm:pt>
    <dgm:pt modelId="{D600A440-15D0-44B2-BC43-196F7AD401CC}" type="pres">
      <dgm:prSet presAssocID="{74ACBD60-661F-4556-BE07-A9600BB6736C}" presName="sibTrans" presStyleCnt="0"/>
      <dgm:spPr/>
    </dgm:pt>
    <dgm:pt modelId="{12C03195-23A1-46E0-ABB3-C992DD16A532}" type="pres">
      <dgm:prSet presAssocID="{5E0938F4-D55A-429D-B660-D4DECC2291A5}" presName="compNode" presStyleCnt="0"/>
      <dgm:spPr/>
    </dgm:pt>
    <dgm:pt modelId="{D6DDB971-0594-429D-B5E3-B7319AD15E5B}" type="pres">
      <dgm:prSet presAssocID="{5E0938F4-D55A-429D-B660-D4DECC2291A5}" presName="bgRect" presStyleLbl="bgShp" presStyleIdx="2" presStyleCnt="3"/>
      <dgm:spPr/>
    </dgm:pt>
    <dgm:pt modelId="{75A008F0-C18D-4989-A8BF-B32BF791277B}" type="pres">
      <dgm:prSet presAssocID="{5E0938F4-D55A-429D-B660-D4DECC229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F6D893-DB85-4CAE-A602-444D694A2F82}" type="pres">
      <dgm:prSet presAssocID="{5E0938F4-D55A-429D-B660-D4DECC2291A5}" presName="spaceRect" presStyleCnt="0"/>
      <dgm:spPr/>
    </dgm:pt>
    <dgm:pt modelId="{62CEE602-22DF-4E63-9E13-BEE91BBDC17A}" type="pres">
      <dgm:prSet presAssocID="{5E0938F4-D55A-429D-B660-D4DECC229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9FE02C-DF8C-467E-BB52-3B5D8041F559}" type="presOf" srcId="{1EAF7186-0362-4709-9C00-8663DE879038}" destId="{07FD2C14-A1DB-42C1-B69F-F16B648EFEDB}" srcOrd="0" destOrd="0" presId="urn:microsoft.com/office/officeart/2018/2/layout/IconVerticalSolidList"/>
    <dgm:cxn modelId="{8BF30D43-24F1-4337-9CAC-873B96A22270}" type="presOf" srcId="{5ED621EE-5694-4120-BEDB-00AF9B5C470D}" destId="{3A4BC4E7-1FC6-4761-A427-00B63C43DA9A}" srcOrd="0" destOrd="0" presId="urn:microsoft.com/office/officeart/2018/2/layout/IconVerticalSolidList"/>
    <dgm:cxn modelId="{24157D54-F1B8-4578-81A2-A9BF7328F99F}" srcId="{F11826DE-BDFA-4B77-AF19-745B5DA2C4C9}" destId="{5E0938F4-D55A-429D-B660-D4DECC2291A5}" srcOrd="2" destOrd="0" parTransId="{067A1EA9-5929-4426-B637-6A6085873A25}" sibTransId="{C4828058-C9E0-453F-9932-DF2F861F05A8}"/>
    <dgm:cxn modelId="{D46A6489-FBCC-4872-83D3-121D69DC0FEB}" srcId="{F11826DE-BDFA-4B77-AF19-745B5DA2C4C9}" destId="{1EAF7186-0362-4709-9C00-8663DE879038}" srcOrd="0" destOrd="0" parTransId="{9FA07412-7E9C-4897-9DA4-4634AE00DFD4}" sibTransId="{1E099878-EAF1-4312-A70C-8F89A85EBB98}"/>
    <dgm:cxn modelId="{5F5CDD8B-5E6A-4100-A43B-27A2E985F166}" type="presOf" srcId="{5E0938F4-D55A-429D-B660-D4DECC2291A5}" destId="{62CEE602-22DF-4E63-9E13-BEE91BBDC17A}" srcOrd="0" destOrd="0" presId="urn:microsoft.com/office/officeart/2018/2/layout/IconVerticalSolidList"/>
    <dgm:cxn modelId="{C9E5B4C1-E5A5-4A1B-999A-AD52863D53EE}" srcId="{F11826DE-BDFA-4B77-AF19-745B5DA2C4C9}" destId="{5ED621EE-5694-4120-BEDB-00AF9B5C470D}" srcOrd="1" destOrd="0" parTransId="{EC7F4C37-6D1A-4BBE-BE6E-244324C7D960}" sibTransId="{74ACBD60-661F-4556-BE07-A9600BB6736C}"/>
    <dgm:cxn modelId="{3C24E1C6-EB8A-478D-9588-6A162E080583}" type="presOf" srcId="{F11826DE-BDFA-4B77-AF19-745B5DA2C4C9}" destId="{780EDBCF-E8D3-4101-949A-899F51D4608F}" srcOrd="0" destOrd="0" presId="urn:microsoft.com/office/officeart/2018/2/layout/IconVerticalSolidList"/>
    <dgm:cxn modelId="{23F12B2E-D12E-4FA2-98C4-B8C1E6E46D2C}" type="presParOf" srcId="{780EDBCF-E8D3-4101-949A-899F51D4608F}" destId="{A99884E4-D6F0-4594-8075-454C4BFCC162}" srcOrd="0" destOrd="0" presId="urn:microsoft.com/office/officeart/2018/2/layout/IconVerticalSolidList"/>
    <dgm:cxn modelId="{B767687D-8C4F-4745-9E00-F3F8A1BE0C2A}" type="presParOf" srcId="{A99884E4-D6F0-4594-8075-454C4BFCC162}" destId="{BA8DB65A-3FD9-4BA5-9453-5F716D6B68BA}" srcOrd="0" destOrd="0" presId="urn:microsoft.com/office/officeart/2018/2/layout/IconVerticalSolidList"/>
    <dgm:cxn modelId="{0DDB9E60-6A69-432B-8BF8-7E963B9E4136}" type="presParOf" srcId="{A99884E4-D6F0-4594-8075-454C4BFCC162}" destId="{EC230928-4FB7-41E6-B5B7-618421DD48AE}" srcOrd="1" destOrd="0" presId="urn:microsoft.com/office/officeart/2018/2/layout/IconVerticalSolidList"/>
    <dgm:cxn modelId="{FCA3B96B-015C-4135-9CC4-DD243A5A67AD}" type="presParOf" srcId="{A99884E4-D6F0-4594-8075-454C4BFCC162}" destId="{F47270EB-9001-42F3-A0FF-B995FBFA1ABA}" srcOrd="2" destOrd="0" presId="urn:microsoft.com/office/officeart/2018/2/layout/IconVerticalSolidList"/>
    <dgm:cxn modelId="{849FDA9D-CD18-4104-B460-A17D21A22515}" type="presParOf" srcId="{A99884E4-D6F0-4594-8075-454C4BFCC162}" destId="{07FD2C14-A1DB-42C1-B69F-F16B648EFEDB}" srcOrd="3" destOrd="0" presId="urn:microsoft.com/office/officeart/2018/2/layout/IconVerticalSolidList"/>
    <dgm:cxn modelId="{7A937AA9-33E0-4567-A4C7-32278AFBE5A0}" type="presParOf" srcId="{780EDBCF-E8D3-4101-949A-899F51D4608F}" destId="{B2941E7A-15E6-49BB-9DC5-433843DC14B4}" srcOrd="1" destOrd="0" presId="urn:microsoft.com/office/officeart/2018/2/layout/IconVerticalSolidList"/>
    <dgm:cxn modelId="{EFD6EB06-CF96-453D-8EBC-11D217759658}" type="presParOf" srcId="{780EDBCF-E8D3-4101-949A-899F51D4608F}" destId="{30F9AD78-C896-4BCC-8698-59210184220C}" srcOrd="2" destOrd="0" presId="urn:microsoft.com/office/officeart/2018/2/layout/IconVerticalSolidList"/>
    <dgm:cxn modelId="{3C0061AE-71AB-42DE-A228-41ED3C44ECB1}" type="presParOf" srcId="{30F9AD78-C896-4BCC-8698-59210184220C}" destId="{553033A1-A8FB-406C-AD10-8619EB0B086D}" srcOrd="0" destOrd="0" presId="urn:microsoft.com/office/officeart/2018/2/layout/IconVerticalSolidList"/>
    <dgm:cxn modelId="{D1642490-B6F3-4B61-85FA-46495546BEC7}" type="presParOf" srcId="{30F9AD78-C896-4BCC-8698-59210184220C}" destId="{07FA7CBA-8381-4B86-9EA9-9491A1834153}" srcOrd="1" destOrd="0" presId="urn:microsoft.com/office/officeart/2018/2/layout/IconVerticalSolidList"/>
    <dgm:cxn modelId="{6C12AB2A-5ED0-4F5B-B771-7F1BAE4AC15A}" type="presParOf" srcId="{30F9AD78-C896-4BCC-8698-59210184220C}" destId="{B14AE88F-8DD2-4745-91D2-44CC17659644}" srcOrd="2" destOrd="0" presId="urn:microsoft.com/office/officeart/2018/2/layout/IconVerticalSolidList"/>
    <dgm:cxn modelId="{402B1E6A-B8A1-414A-BCDB-B1584A359780}" type="presParOf" srcId="{30F9AD78-C896-4BCC-8698-59210184220C}" destId="{3A4BC4E7-1FC6-4761-A427-00B63C43DA9A}" srcOrd="3" destOrd="0" presId="urn:microsoft.com/office/officeart/2018/2/layout/IconVerticalSolidList"/>
    <dgm:cxn modelId="{BB5BF8EB-4BD0-4D16-A76D-48357BDC2DC2}" type="presParOf" srcId="{780EDBCF-E8D3-4101-949A-899F51D4608F}" destId="{D600A440-15D0-44B2-BC43-196F7AD401CC}" srcOrd="3" destOrd="0" presId="urn:microsoft.com/office/officeart/2018/2/layout/IconVerticalSolidList"/>
    <dgm:cxn modelId="{8FB8C772-6AEC-4D80-A7DF-DEA30CEDF71C}" type="presParOf" srcId="{780EDBCF-E8D3-4101-949A-899F51D4608F}" destId="{12C03195-23A1-46E0-ABB3-C992DD16A532}" srcOrd="4" destOrd="0" presId="urn:microsoft.com/office/officeart/2018/2/layout/IconVerticalSolidList"/>
    <dgm:cxn modelId="{8CBA97BF-6378-4E04-AFDE-825C411042BD}" type="presParOf" srcId="{12C03195-23A1-46E0-ABB3-C992DD16A532}" destId="{D6DDB971-0594-429D-B5E3-B7319AD15E5B}" srcOrd="0" destOrd="0" presId="urn:microsoft.com/office/officeart/2018/2/layout/IconVerticalSolidList"/>
    <dgm:cxn modelId="{D205D628-C1DF-4CA9-B3DB-3E9638D68820}" type="presParOf" srcId="{12C03195-23A1-46E0-ABB3-C992DD16A532}" destId="{75A008F0-C18D-4989-A8BF-B32BF791277B}" srcOrd="1" destOrd="0" presId="urn:microsoft.com/office/officeart/2018/2/layout/IconVerticalSolidList"/>
    <dgm:cxn modelId="{D24A7D9A-BE3D-4D06-94EB-668E177AEECC}" type="presParOf" srcId="{12C03195-23A1-46E0-ABB3-C992DD16A532}" destId="{67F6D893-DB85-4CAE-A602-444D694A2F82}" srcOrd="2" destOrd="0" presId="urn:microsoft.com/office/officeart/2018/2/layout/IconVerticalSolidList"/>
    <dgm:cxn modelId="{86C9E518-FBB9-4D04-B899-BA9B56D18FA5}" type="presParOf" srcId="{12C03195-23A1-46E0-ABB3-C992DD16A532}" destId="{62CEE602-22DF-4E63-9E13-BEE91BBDC1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6CC068-6CFF-4003-8D4C-9C57241B5C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2D7F1B-A28B-407A-9F6D-E41794A052E5}">
      <dgm:prSet/>
      <dgm:spPr/>
      <dgm:t>
        <a:bodyPr/>
        <a:lstStyle/>
        <a:p>
          <a:r>
            <a:rPr lang="en-US" b="0" i="0"/>
            <a:t>After reading in an emotional audio dataset, the algorithm proceeds to extract Mel-frequency cepstral coefficients (MFCCs) from the audio files by using the librosa package.</a:t>
          </a:r>
          <a:endParaRPr lang="en-US"/>
        </a:p>
      </dgm:t>
    </dgm:pt>
    <dgm:pt modelId="{7D7D39E8-E9C2-40CB-A5B1-1C68FEA0467C}" type="parTrans" cxnId="{7C0E2E9B-3CF5-47DE-B42C-771EFE360882}">
      <dgm:prSet/>
      <dgm:spPr/>
      <dgm:t>
        <a:bodyPr/>
        <a:lstStyle/>
        <a:p>
          <a:endParaRPr lang="en-US"/>
        </a:p>
      </dgm:t>
    </dgm:pt>
    <dgm:pt modelId="{B5CBE2EA-3EC9-4CDE-9429-4E86A0AD23BD}" type="sibTrans" cxnId="{7C0E2E9B-3CF5-47DE-B42C-771EFE360882}">
      <dgm:prSet/>
      <dgm:spPr/>
      <dgm:t>
        <a:bodyPr/>
        <a:lstStyle/>
        <a:p>
          <a:endParaRPr lang="en-US"/>
        </a:p>
      </dgm:t>
    </dgm:pt>
    <dgm:pt modelId="{7E21562C-59B3-47BF-B966-EE5E28D1F285}">
      <dgm:prSet/>
      <dgm:spPr/>
      <dgm:t>
        <a:bodyPr/>
        <a:lstStyle/>
        <a:p>
          <a:r>
            <a:rPr lang="en-US" b="0" i="0"/>
            <a:t>MFCCs are short-term power spectrum features frequently used in audio signal processing for speech recognition, speaker identification, and music genre classification.</a:t>
          </a:r>
          <a:endParaRPr lang="en-US"/>
        </a:p>
      </dgm:t>
    </dgm:pt>
    <dgm:pt modelId="{E12ECA1E-526B-4C28-950E-15028345F800}" type="parTrans" cxnId="{29F17393-86C2-411B-B2C2-7E0DF1F1455B}">
      <dgm:prSet/>
      <dgm:spPr/>
      <dgm:t>
        <a:bodyPr/>
        <a:lstStyle/>
        <a:p>
          <a:endParaRPr lang="en-US"/>
        </a:p>
      </dgm:t>
    </dgm:pt>
    <dgm:pt modelId="{8B2551DF-78FD-4616-B545-C41BDEAEAFFF}" type="sibTrans" cxnId="{29F17393-86C2-411B-B2C2-7E0DF1F1455B}">
      <dgm:prSet/>
      <dgm:spPr/>
      <dgm:t>
        <a:bodyPr/>
        <a:lstStyle/>
        <a:p>
          <a:endParaRPr lang="en-US"/>
        </a:p>
      </dgm:t>
    </dgm:pt>
    <dgm:pt modelId="{9D357011-9427-47BA-886E-574B2DD42761}">
      <dgm:prSet/>
      <dgm:spPr/>
      <dgm:t>
        <a:bodyPr/>
        <a:lstStyle/>
        <a:p>
          <a:r>
            <a:rPr lang="en-US" b="0" i="0"/>
            <a:t>These qualities are used to create a one-hot encoded representation of the emotions in the dataset.</a:t>
          </a:r>
          <a:endParaRPr lang="en-US"/>
        </a:p>
      </dgm:t>
    </dgm:pt>
    <dgm:pt modelId="{26AE5C70-9024-4662-A1D1-315E1414787C}" type="parTrans" cxnId="{527E9A88-21E5-4332-9064-7050C51D2A99}">
      <dgm:prSet/>
      <dgm:spPr/>
      <dgm:t>
        <a:bodyPr/>
        <a:lstStyle/>
        <a:p>
          <a:endParaRPr lang="en-US"/>
        </a:p>
      </dgm:t>
    </dgm:pt>
    <dgm:pt modelId="{653F15E9-7AC6-4127-A34A-B2CF2D6F1A6D}" type="sibTrans" cxnId="{527E9A88-21E5-4332-9064-7050C51D2A99}">
      <dgm:prSet/>
      <dgm:spPr/>
      <dgm:t>
        <a:bodyPr/>
        <a:lstStyle/>
        <a:p>
          <a:endParaRPr lang="en-US"/>
        </a:p>
      </dgm:t>
    </dgm:pt>
    <dgm:pt modelId="{1BAD6171-C0C5-494B-B786-5FB7EB1FABEA}" type="pres">
      <dgm:prSet presAssocID="{9C6CC068-6CFF-4003-8D4C-9C57241B5CD5}" presName="root" presStyleCnt="0">
        <dgm:presLayoutVars>
          <dgm:dir/>
          <dgm:resizeHandles val="exact"/>
        </dgm:presLayoutVars>
      </dgm:prSet>
      <dgm:spPr/>
    </dgm:pt>
    <dgm:pt modelId="{988C6819-7E4E-41E0-A1CE-D8DFD7DE7680}" type="pres">
      <dgm:prSet presAssocID="{482D7F1B-A28B-407A-9F6D-E41794A052E5}" presName="compNode" presStyleCnt="0"/>
      <dgm:spPr/>
    </dgm:pt>
    <dgm:pt modelId="{ABBDA7B0-FC2D-4B16-97E5-6E571E60688E}" type="pres">
      <dgm:prSet presAssocID="{482D7F1B-A28B-407A-9F6D-E41794A052E5}" presName="bgRect" presStyleLbl="bgShp" presStyleIdx="0" presStyleCnt="3"/>
      <dgm:spPr/>
    </dgm:pt>
    <dgm:pt modelId="{287CE131-F42E-474B-AF17-3FD0DC834965}" type="pres">
      <dgm:prSet presAssocID="{482D7F1B-A28B-407A-9F6D-E41794A052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2F76E1C-3112-4A0A-ADD1-4DA836CE6C28}" type="pres">
      <dgm:prSet presAssocID="{482D7F1B-A28B-407A-9F6D-E41794A052E5}" presName="spaceRect" presStyleCnt="0"/>
      <dgm:spPr/>
    </dgm:pt>
    <dgm:pt modelId="{D972C0E2-3A81-403C-863C-E90922A9C568}" type="pres">
      <dgm:prSet presAssocID="{482D7F1B-A28B-407A-9F6D-E41794A052E5}" presName="parTx" presStyleLbl="revTx" presStyleIdx="0" presStyleCnt="3">
        <dgm:presLayoutVars>
          <dgm:chMax val="0"/>
          <dgm:chPref val="0"/>
        </dgm:presLayoutVars>
      </dgm:prSet>
      <dgm:spPr/>
    </dgm:pt>
    <dgm:pt modelId="{3403769A-61DA-4537-9B87-8837774E724A}" type="pres">
      <dgm:prSet presAssocID="{B5CBE2EA-3EC9-4CDE-9429-4E86A0AD23BD}" presName="sibTrans" presStyleCnt="0"/>
      <dgm:spPr/>
    </dgm:pt>
    <dgm:pt modelId="{AE33F52A-5391-4926-B0B1-BD2EE3E41698}" type="pres">
      <dgm:prSet presAssocID="{7E21562C-59B3-47BF-B966-EE5E28D1F285}" presName="compNode" presStyleCnt="0"/>
      <dgm:spPr/>
    </dgm:pt>
    <dgm:pt modelId="{10B5F75A-4C4A-4DD3-A646-1F081C5DBE9B}" type="pres">
      <dgm:prSet presAssocID="{7E21562C-59B3-47BF-B966-EE5E28D1F285}" presName="bgRect" presStyleLbl="bgShp" presStyleIdx="1" presStyleCnt="3"/>
      <dgm:spPr/>
    </dgm:pt>
    <dgm:pt modelId="{BD0E0FE6-3EC4-406E-AE38-01AECD5C539D}" type="pres">
      <dgm:prSet presAssocID="{7E21562C-59B3-47BF-B966-EE5E28D1F2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798BD44B-0184-47E7-AFEA-313F7F654C66}" type="pres">
      <dgm:prSet presAssocID="{7E21562C-59B3-47BF-B966-EE5E28D1F285}" presName="spaceRect" presStyleCnt="0"/>
      <dgm:spPr/>
    </dgm:pt>
    <dgm:pt modelId="{091E1366-8F94-4C43-A9EF-37A85EC23803}" type="pres">
      <dgm:prSet presAssocID="{7E21562C-59B3-47BF-B966-EE5E28D1F285}" presName="parTx" presStyleLbl="revTx" presStyleIdx="1" presStyleCnt="3">
        <dgm:presLayoutVars>
          <dgm:chMax val="0"/>
          <dgm:chPref val="0"/>
        </dgm:presLayoutVars>
      </dgm:prSet>
      <dgm:spPr/>
    </dgm:pt>
    <dgm:pt modelId="{EBEB9DA0-2516-41F7-8D0E-9A0258D08D5B}" type="pres">
      <dgm:prSet presAssocID="{8B2551DF-78FD-4616-B545-C41BDEAEAFFF}" presName="sibTrans" presStyleCnt="0"/>
      <dgm:spPr/>
    </dgm:pt>
    <dgm:pt modelId="{481D5C8A-83FA-435A-AC64-0214553BFB2E}" type="pres">
      <dgm:prSet presAssocID="{9D357011-9427-47BA-886E-574B2DD42761}" presName="compNode" presStyleCnt="0"/>
      <dgm:spPr/>
    </dgm:pt>
    <dgm:pt modelId="{D5097ECD-280D-4D0C-A6AF-7E79100A0314}" type="pres">
      <dgm:prSet presAssocID="{9D357011-9427-47BA-886E-574B2DD42761}" presName="bgRect" presStyleLbl="bgShp" presStyleIdx="2" presStyleCnt="3"/>
      <dgm:spPr/>
    </dgm:pt>
    <dgm:pt modelId="{74D437CD-4007-4D06-98CC-8BEB9A448D24}" type="pres">
      <dgm:prSet presAssocID="{9D357011-9427-47BA-886E-574B2DD427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898B526-F760-4CEF-ADED-475348F77D39}" type="pres">
      <dgm:prSet presAssocID="{9D357011-9427-47BA-886E-574B2DD42761}" presName="spaceRect" presStyleCnt="0"/>
      <dgm:spPr/>
    </dgm:pt>
    <dgm:pt modelId="{BA9BA163-1852-4C3C-8D37-01F711109DDA}" type="pres">
      <dgm:prSet presAssocID="{9D357011-9427-47BA-886E-574B2DD427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651507-8F44-4AE1-81FB-15BF61E00240}" type="presOf" srcId="{9C6CC068-6CFF-4003-8D4C-9C57241B5CD5}" destId="{1BAD6171-C0C5-494B-B786-5FB7EB1FABEA}" srcOrd="0" destOrd="0" presId="urn:microsoft.com/office/officeart/2018/2/layout/IconVerticalSolidList"/>
    <dgm:cxn modelId="{8E79FC80-FF3B-411C-ADAF-917BAB1E32FF}" type="presOf" srcId="{482D7F1B-A28B-407A-9F6D-E41794A052E5}" destId="{D972C0E2-3A81-403C-863C-E90922A9C568}" srcOrd="0" destOrd="0" presId="urn:microsoft.com/office/officeart/2018/2/layout/IconVerticalSolidList"/>
    <dgm:cxn modelId="{527E9A88-21E5-4332-9064-7050C51D2A99}" srcId="{9C6CC068-6CFF-4003-8D4C-9C57241B5CD5}" destId="{9D357011-9427-47BA-886E-574B2DD42761}" srcOrd="2" destOrd="0" parTransId="{26AE5C70-9024-4662-A1D1-315E1414787C}" sibTransId="{653F15E9-7AC6-4127-A34A-B2CF2D6F1A6D}"/>
    <dgm:cxn modelId="{29F17393-86C2-411B-B2C2-7E0DF1F1455B}" srcId="{9C6CC068-6CFF-4003-8D4C-9C57241B5CD5}" destId="{7E21562C-59B3-47BF-B966-EE5E28D1F285}" srcOrd="1" destOrd="0" parTransId="{E12ECA1E-526B-4C28-950E-15028345F800}" sibTransId="{8B2551DF-78FD-4616-B545-C41BDEAEAFFF}"/>
    <dgm:cxn modelId="{7C0E2E9B-3CF5-47DE-B42C-771EFE360882}" srcId="{9C6CC068-6CFF-4003-8D4C-9C57241B5CD5}" destId="{482D7F1B-A28B-407A-9F6D-E41794A052E5}" srcOrd="0" destOrd="0" parTransId="{7D7D39E8-E9C2-40CB-A5B1-1C68FEA0467C}" sibTransId="{B5CBE2EA-3EC9-4CDE-9429-4E86A0AD23BD}"/>
    <dgm:cxn modelId="{2BDBD4C8-E446-442D-97D3-429288153F2A}" type="presOf" srcId="{7E21562C-59B3-47BF-B966-EE5E28D1F285}" destId="{091E1366-8F94-4C43-A9EF-37A85EC23803}" srcOrd="0" destOrd="0" presId="urn:microsoft.com/office/officeart/2018/2/layout/IconVerticalSolidList"/>
    <dgm:cxn modelId="{B76533D4-ACC9-4B6F-BCB8-52CC02771735}" type="presOf" srcId="{9D357011-9427-47BA-886E-574B2DD42761}" destId="{BA9BA163-1852-4C3C-8D37-01F711109DDA}" srcOrd="0" destOrd="0" presId="urn:microsoft.com/office/officeart/2018/2/layout/IconVerticalSolidList"/>
    <dgm:cxn modelId="{2C20FFB5-17FB-44C0-AE06-709AA1281EB5}" type="presParOf" srcId="{1BAD6171-C0C5-494B-B786-5FB7EB1FABEA}" destId="{988C6819-7E4E-41E0-A1CE-D8DFD7DE7680}" srcOrd="0" destOrd="0" presId="urn:microsoft.com/office/officeart/2018/2/layout/IconVerticalSolidList"/>
    <dgm:cxn modelId="{2E347C44-CF53-44B3-8F28-563F089440EC}" type="presParOf" srcId="{988C6819-7E4E-41E0-A1CE-D8DFD7DE7680}" destId="{ABBDA7B0-FC2D-4B16-97E5-6E571E60688E}" srcOrd="0" destOrd="0" presId="urn:microsoft.com/office/officeart/2018/2/layout/IconVerticalSolidList"/>
    <dgm:cxn modelId="{0AB2FBB1-F64E-4702-918E-9D653F4A9680}" type="presParOf" srcId="{988C6819-7E4E-41E0-A1CE-D8DFD7DE7680}" destId="{287CE131-F42E-474B-AF17-3FD0DC834965}" srcOrd="1" destOrd="0" presId="urn:microsoft.com/office/officeart/2018/2/layout/IconVerticalSolidList"/>
    <dgm:cxn modelId="{DB97D019-88B5-466B-93BC-E1FD2892473E}" type="presParOf" srcId="{988C6819-7E4E-41E0-A1CE-D8DFD7DE7680}" destId="{12F76E1C-3112-4A0A-ADD1-4DA836CE6C28}" srcOrd="2" destOrd="0" presId="urn:microsoft.com/office/officeart/2018/2/layout/IconVerticalSolidList"/>
    <dgm:cxn modelId="{B6171752-6C82-4EC6-A52C-EFCAFF4CCFD3}" type="presParOf" srcId="{988C6819-7E4E-41E0-A1CE-D8DFD7DE7680}" destId="{D972C0E2-3A81-403C-863C-E90922A9C568}" srcOrd="3" destOrd="0" presId="urn:microsoft.com/office/officeart/2018/2/layout/IconVerticalSolidList"/>
    <dgm:cxn modelId="{BC498130-45B1-4369-BD06-7CEB7CA95B89}" type="presParOf" srcId="{1BAD6171-C0C5-494B-B786-5FB7EB1FABEA}" destId="{3403769A-61DA-4537-9B87-8837774E724A}" srcOrd="1" destOrd="0" presId="urn:microsoft.com/office/officeart/2018/2/layout/IconVerticalSolidList"/>
    <dgm:cxn modelId="{A7A3417E-906F-425B-A916-D1091E27D2E9}" type="presParOf" srcId="{1BAD6171-C0C5-494B-B786-5FB7EB1FABEA}" destId="{AE33F52A-5391-4926-B0B1-BD2EE3E41698}" srcOrd="2" destOrd="0" presId="urn:microsoft.com/office/officeart/2018/2/layout/IconVerticalSolidList"/>
    <dgm:cxn modelId="{1F216CA1-807D-4BC7-99BF-9E48F47DAE58}" type="presParOf" srcId="{AE33F52A-5391-4926-B0B1-BD2EE3E41698}" destId="{10B5F75A-4C4A-4DD3-A646-1F081C5DBE9B}" srcOrd="0" destOrd="0" presId="urn:microsoft.com/office/officeart/2018/2/layout/IconVerticalSolidList"/>
    <dgm:cxn modelId="{3E119306-DE90-489C-9BD0-02F2FA259802}" type="presParOf" srcId="{AE33F52A-5391-4926-B0B1-BD2EE3E41698}" destId="{BD0E0FE6-3EC4-406E-AE38-01AECD5C539D}" srcOrd="1" destOrd="0" presId="urn:microsoft.com/office/officeart/2018/2/layout/IconVerticalSolidList"/>
    <dgm:cxn modelId="{8D794AE5-6868-4F72-8ABF-CEB18871D01D}" type="presParOf" srcId="{AE33F52A-5391-4926-B0B1-BD2EE3E41698}" destId="{798BD44B-0184-47E7-AFEA-313F7F654C66}" srcOrd="2" destOrd="0" presId="urn:microsoft.com/office/officeart/2018/2/layout/IconVerticalSolidList"/>
    <dgm:cxn modelId="{6C7E4007-90E3-4ACE-AEF0-25E8B553CEC5}" type="presParOf" srcId="{AE33F52A-5391-4926-B0B1-BD2EE3E41698}" destId="{091E1366-8F94-4C43-A9EF-37A85EC23803}" srcOrd="3" destOrd="0" presId="urn:microsoft.com/office/officeart/2018/2/layout/IconVerticalSolidList"/>
    <dgm:cxn modelId="{3F3C87FD-EDC5-4114-9572-0E617AD365EB}" type="presParOf" srcId="{1BAD6171-C0C5-494B-B786-5FB7EB1FABEA}" destId="{EBEB9DA0-2516-41F7-8D0E-9A0258D08D5B}" srcOrd="3" destOrd="0" presId="urn:microsoft.com/office/officeart/2018/2/layout/IconVerticalSolidList"/>
    <dgm:cxn modelId="{CD1B5A28-CA8E-4944-AE32-F02C841734CC}" type="presParOf" srcId="{1BAD6171-C0C5-494B-B786-5FB7EB1FABEA}" destId="{481D5C8A-83FA-435A-AC64-0214553BFB2E}" srcOrd="4" destOrd="0" presId="urn:microsoft.com/office/officeart/2018/2/layout/IconVerticalSolidList"/>
    <dgm:cxn modelId="{8B64BD3C-EBDD-4F3A-AA75-28577530BF80}" type="presParOf" srcId="{481D5C8A-83FA-435A-AC64-0214553BFB2E}" destId="{D5097ECD-280D-4D0C-A6AF-7E79100A0314}" srcOrd="0" destOrd="0" presId="urn:microsoft.com/office/officeart/2018/2/layout/IconVerticalSolidList"/>
    <dgm:cxn modelId="{3F743CB6-08D9-47D2-A199-90871F088CCF}" type="presParOf" srcId="{481D5C8A-83FA-435A-AC64-0214553BFB2E}" destId="{74D437CD-4007-4D06-98CC-8BEB9A448D24}" srcOrd="1" destOrd="0" presId="urn:microsoft.com/office/officeart/2018/2/layout/IconVerticalSolidList"/>
    <dgm:cxn modelId="{21D4C764-1A7A-4D3E-A27B-1F4EE9ACE02F}" type="presParOf" srcId="{481D5C8A-83FA-435A-AC64-0214553BFB2E}" destId="{F898B526-F760-4CEF-ADED-475348F77D39}" srcOrd="2" destOrd="0" presId="urn:microsoft.com/office/officeart/2018/2/layout/IconVerticalSolidList"/>
    <dgm:cxn modelId="{4EDA9E4B-3606-4EE7-AA6C-8D77E6EA1E25}" type="presParOf" srcId="{481D5C8A-83FA-435A-AC64-0214553BFB2E}" destId="{BA9BA163-1852-4C3C-8D37-01F711109D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459DA4-AC61-45E1-936A-8CB1AF6F5B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59A062-6AD9-46E8-BEDB-3960A1B96ADE}">
      <dgm:prSet/>
      <dgm:spPr/>
      <dgm:t>
        <a:bodyPr/>
        <a:lstStyle/>
        <a:p>
          <a:r>
            <a:rPr lang="en-IN"/>
            <a:t>We used </a:t>
          </a:r>
          <a:r>
            <a:rPr lang="en-US"/>
            <a:t>Mel-frequency cepstral coefficients (MFCCs)</a:t>
          </a:r>
        </a:p>
      </dgm:t>
    </dgm:pt>
    <dgm:pt modelId="{B418855A-1F1C-4323-BCB3-AE3091775F9F}" type="parTrans" cxnId="{0B38EDA5-3395-40FA-B8AC-7514033382E6}">
      <dgm:prSet/>
      <dgm:spPr/>
      <dgm:t>
        <a:bodyPr/>
        <a:lstStyle/>
        <a:p>
          <a:endParaRPr lang="en-US"/>
        </a:p>
      </dgm:t>
    </dgm:pt>
    <dgm:pt modelId="{A940838E-1356-4395-9C80-85DCBD264BAF}" type="sibTrans" cxnId="{0B38EDA5-3395-40FA-B8AC-7514033382E6}">
      <dgm:prSet/>
      <dgm:spPr/>
      <dgm:t>
        <a:bodyPr/>
        <a:lstStyle/>
        <a:p>
          <a:endParaRPr lang="en-US"/>
        </a:p>
      </dgm:t>
    </dgm:pt>
    <dgm:pt modelId="{E64A5BB3-3FB7-4E68-BB7E-34DD0E098F33}">
      <dgm:prSet/>
      <dgm:spPr/>
      <dgm:t>
        <a:bodyPr/>
        <a:lstStyle/>
        <a:p>
          <a:r>
            <a:rPr lang="en-US"/>
            <a:t>MFCC is a feature extraction Technique. The main aim of Mfcc is to extract a set of features from an audio signal that captures the spectral characteristics of the signal over time</a:t>
          </a:r>
        </a:p>
      </dgm:t>
    </dgm:pt>
    <dgm:pt modelId="{DEE6EF2B-B257-48A6-8380-12146A9937A9}" type="parTrans" cxnId="{101A8BFC-9F1F-4766-B677-9612036E1695}">
      <dgm:prSet/>
      <dgm:spPr/>
      <dgm:t>
        <a:bodyPr/>
        <a:lstStyle/>
        <a:p>
          <a:endParaRPr lang="en-US"/>
        </a:p>
      </dgm:t>
    </dgm:pt>
    <dgm:pt modelId="{2952525C-BC02-4004-B692-FA1A0690443E}" type="sibTrans" cxnId="{101A8BFC-9F1F-4766-B677-9612036E1695}">
      <dgm:prSet/>
      <dgm:spPr/>
      <dgm:t>
        <a:bodyPr/>
        <a:lstStyle/>
        <a:p>
          <a:endParaRPr lang="en-US"/>
        </a:p>
      </dgm:t>
    </dgm:pt>
    <dgm:pt modelId="{B166765E-866A-420A-A4A1-74DB89651440}">
      <dgm:prSet/>
      <dgm:spPr/>
      <dgm:t>
        <a:bodyPr/>
        <a:lstStyle/>
        <a:p>
          <a:r>
            <a:rPr lang="en-US"/>
            <a:t>It is a commonly used feature extraction technique in audio signal processing</a:t>
          </a:r>
        </a:p>
      </dgm:t>
    </dgm:pt>
    <dgm:pt modelId="{58B6689B-876F-4A8D-BAD1-B5B16CF1215D}" type="parTrans" cxnId="{F4E1FF5A-6023-4809-B017-0F96570E4127}">
      <dgm:prSet/>
      <dgm:spPr/>
      <dgm:t>
        <a:bodyPr/>
        <a:lstStyle/>
        <a:p>
          <a:endParaRPr lang="en-US"/>
        </a:p>
      </dgm:t>
    </dgm:pt>
    <dgm:pt modelId="{22FB4001-1F6B-4A58-A8F0-798096413BB0}" type="sibTrans" cxnId="{F4E1FF5A-6023-4809-B017-0F96570E4127}">
      <dgm:prSet/>
      <dgm:spPr/>
      <dgm:t>
        <a:bodyPr/>
        <a:lstStyle/>
        <a:p>
          <a:endParaRPr lang="en-US"/>
        </a:p>
      </dgm:t>
    </dgm:pt>
    <dgm:pt modelId="{2D635651-417E-4E6C-8B19-2D5D454A59F6}">
      <dgm:prSet/>
      <dgm:spPr/>
      <dgm:t>
        <a:bodyPr/>
        <a:lstStyle/>
        <a:p>
          <a:r>
            <a:rPr lang="en-US"/>
            <a:t>MFCCs are derived from the power spectrum of an audio signal and represent a compressed form of the spectral information</a:t>
          </a:r>
        </a:p>
      </dgm:t>
    </dgm:pt>
    <dgm:pt modelId="{6F2F9B45-331D-4479-8D33-FF8A6B463D1D}" type="parTrans" cxnId="{00280BE5-952D-47D9-AB05-39B1A08435AB}">
      <dgm:prSet/>
      <dgm:spPr/>
      <dgm:t>
        <a:bodyPr/>
        <a:lstStyle/>
        <a:p>
          <a:endParaRPr lang="en-US"/>
        </a:p>
      </dgm:t>
    </dgm:pt>
    <dgm:pt modelId="{4B30B399-34E7-4B41-8B9B-93AC41A0D14B}" type="sibTrans" cxnId="{00280BE5-952D-47D9-AB05-39B1A08435AB}">
      <dgm:prSet/>
      <dgm:spPr/>
      <dgm:t>
        <a:bodyPr/>
        <a:lstStyle/>
        <a:p>
          <a:endParaRPr lang="en-US"/>
        </a:p>
      </dgm:t>
    </dgm:pt>
    <dgm:pt modelId="{8D8353C5-9127-4241-AAC5-9B5DE84D050D}">
      <dgm:prSet/>
      <dgm:spPr/>
      <dgm:t>
        <a:bodyPr/>
        <a:lstStyle/>
        <a:p>
          <a:r>
            <a:rPr lang="en-US"/>
            <a:t>The resulting MFCCs are typically represented as a matrix of coefficients, with each row representing the MFCCs for a single frame of the signal. MFCCs are often used as input features for machine-learning algorithms</a:t>
          </a:r>
        </a:p>
      </dgm:t>
    </dgm:pt>
    <dgm:pt modelId="{C8F7B33B-DB1E-4669-9142-4F256B8D1045}" type="parTrans" cxnId="{334A201E-B49A-44A5-A5FC-5296003692FB}">
      <dgm:prSet/>
      <dgm:spPr/>
      <dgm:t>
        <a:bodyPr/>
        <a:lstStyle/>
        <a:p>
          <a:endParaRPr lang="en-US"/>
        </a:p>
      </dgm:t>
    </dgm:pt>
    <dgm:pt modelId="{89B07085-74F3-4DD0-9032-344A6627D629}" type="sibTrans" cxnId="{334A201E-B49A-44A5-A5FC-5296003692FB}">
      <dgm:prSet/>
      <dgm:spPr/>
      <dgm:t>
        <a:bodyPr/>
        <a:lstStyle/>
        <a:p>
          <a:endParaRPr lang="en-US"/>
        </a:p>
      </dgm:t>
    </dgm:pt>
    <dgm:pt modelId="{6B6E2F98-2BD1-47FB-86F9-2B83E780786C}" type="pres">
      <dgm:prSet presAssocID="{C0459DA4-AC61-45E1-936A-8CB1AF6F5B06}" presName="root" presStyleCnt="0">
        <dgm:presLayoutVars>
          <dgm:dir/>
          <dgm:resizeHandles val="exact"/>
        </dgm:presLayoutVars>
      </dgm:prSet>
      <dgm:spPr/>
    </dgm:pt>
    <dgm:pt modelId="{88B81769-E2EE-422C-BA49-44AC53B874E9}" type="pres">
      <dgm:prSet presAssocID="{7059A062-6AD9-46E8-BEDB-3960A1B96ADE}" presName="compNode" presStyleCnt="0"/>
      <dgm:spPr/>
    </dgm:pt>
    <dgm:pt modelId="{36156586-E6B2-461E-AC6D-C6B9412D00EF}" type="pres">
      <dgm:prSet presAssocID="{7059A062-6AD9-46E8-BEDB-3960A1B96ADE}" presName="bgRect" presStyleLbl="bgShp" presStyleIdx="0" presStyleCnt="5"/>
      <dgm:spPr/>
    </dgm:pt>
    <dgm:pt modelId="{97BBEC7E-7E65-4F6E-B1EE-3807754C4A0C}" type="pres">
      <dgm:prSet presAssocID="{7059A062-6AD9-46E8-BEDB-3960A1B96A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104AFC8-16A3-47B7-AA8E-1040C0B1ED2D}" type="pres">
      <dgm:prSet presAssocID="{7059A062-6AD9-46E8-BEDB-3960A1B96ADE}" presName="spaceRect" presStyleCnt="0"/>
      <dgm:spPr/>
    </dgm:pt>
    <dgm:pt modelId="{28C759B6-11FE-455F-AEFA-89BD26C2B01D}" type="pres">
      <dgm:prSet presAssocID="{7059A062-6AD9-46E8-BEDB-3960A1B96ADE}" presName="parTx" presStyleLbl="revTx" presStyleIdx="0" presStyleCnt="5">
        <dgm:presLayoutVars>
          <dgm:chMax val="0"/>
          <dgm:chPref val="0"/>
        </dgm:presLayoutVars>
      </dgm:prSet>
      <dgm:spPr/>
    </dgm:pt>
    <dgm:pt modelId="{5AF6468B-3E0C-466C-91EE-010A4F683D14}" type="pres">
      <dgm:prSet presAssocID="{A940838E-1356-4395-9C80-85DCBD264BAF}" presName="sibTrans" presStyleCnt="0"/>
      <dgm:spPr/>
    </dgm:pt>
    <dgm:pt modelId="{CDE80FDA-6DEF-472D-ABF1-F5DCEC35EAF9}" type="pres">
      <dgm:prSet presAssocID="{E64A5BB3-3FB7-4E68-BB7E-34DD0E098F33}" presName="compNode" presStyleCnt="0"/>
      <dgm:spPr/>
    </dgm:pt>
    <dgm:pt modelId="{297EE8E3-2F8F-45AD-86AB-6265CB69DBD3}" type="pres">
      <dgm:prSet presAssocID="{E64A5BB3-3FB7-4E68-BB7E-34DD0E098F33}" presName="bgRect" presStyleLbl="bgShp" presStyleIdx="1" presStyleCnt="5"/>
      <dgm:spPr/>
    </dgm:pt>
    <dgm:pt modelId="{D521CC5D-1682-44AE-83E3-242B5E54E176}" type="pres">
      <dgm:prSet presAssocID="{E64A5BB3-3FB7-4E68-BB7E-34DD0E098F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3CFDB59-5048-4022-983C-934D11DE0262}" type="pres">
      <dgm:prSet presAssocID="{E64A5BB3-3FB7-4E68-BB7E-34DD0E098F33}" presName="spaceRect" presStyleCnt="0"/>
      <dgm:spPr/>
    </dgm:pt>
    <dgm:pt modelId="{D0976519-F8AE-4D96-A14C-58C881B475A8}" type="pres">
      <dgm:prSet presAssocID="{E64A5BB3-3FB7-4E68-BB7E-34DD0E098F33}" presName="parTx" presStyleLbl="revTx" presStyleIdx="1" presStyleCnt="5">
        <dgm:presLayoutVars>
          <dgm:chMax val="0"/>
          <dgm:chPref val="0"/>
        </dgm:presLayoutVars>
      </dgm:prSet>
      <dgm:spPr/>
    </dgm:pt>
    <dgm:pt modelId="{3E71215D-3862-42EC-8295-CCAF91559792}" type="pres">
      <dgm:prSet presAssocID="{2952525C-BC02-4004-B692-FA1A0690443E}" presName="sibTrans" presStyleCnt="0"/>
      <dgm:spPr/>
    </dgm:pt>
    <dgm:pt modelId="{696689C1-17F4-44B4-85B6-61B756EDABEA}" type="pres">
      <dgm:prSet presAssocID="{B166765E-866A-420A-A4A1-74DB89651440}" presName="compNode" presStyleCnt="0"/>
      <dgm:spPr/>
    </dgm:pt>
    <dgm:pt modelId="{5237A884-BF15-4671-B6A2-59E37ED542D7}" type="pres">
      <dgm:prSet presAssocID="{B166765E-866A-420A-A4A1-74DB89651440}" presName="bgRect" presStyleLbl="bgShp" presStyleIdx="2" presStyleCnt="5"/>
      <dgm:spPr/>
    </dgm:pt>
    <dgm:pt modelId="{AAE84C6F-8975-452D-A43D-710A79FB1E75}" type="pres">
      <dgm:prSet presAssocID="{B166765E-866A-420A-A4A1-74DB896514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682420F8-0C00-460C-A376-0647A3F243F6}" type="pres">
      <dgm:prSet presAssocID="{B166765E-866A-420A-A4A1-74DB89651440}" presName="spaceRect" presStyleCnt="0"/>
      <dgm:spPr/>
    </dgm:pt>
    <dgm:pt modelId="{56B9B258-859A-441E-A8FD-7FF4F350963B}" type="pres">
      <dgm:prSet presAssocID="{B166765E-866A-420A-A4A1-74DB89651440}" presName="parTx" presStyleLbl="revTx" presStyleIdx="2" presStyleCnt="5">
        <dgm:presLayoutVars>
          <dgm:chMax val="0"/>
          <dgm:chPref val="0"/>
        </dgm:presLayoutVars>
      </dgm:prSet>
      <dgm:spPr/>
    </dgm:pt>
    <dgm:pt modelId="{9C35ABFB-DB6D-4C9D-A17D-73F5F5E11015}" type="pres">
      <dgm:prSet presAssocID="{22FB4001-1F6B-4A58-A8F0-798096413BB0}" presName="sibTrans" presStyleCnt="0"/>
      <dgm:spPr/>
    </dgm:pt>
    <dgm:pt modelId="{8D777336-3AB6-40A8-BA24-9E5F6123D661}" type="pres">
      <dgm:prSet presAssocID="{2D635651-417E-4E6C-8B19-2D5D454A59F6}" presName="compNode" presStyleCnt="0"/>
      <dgm:spPr/>
    </dgm:pt>
    <dgm:pt modelId="{6ACC0BFF-DB1E-4923-B248-9F3B0FA4AA98}" type="pres">
      <dgm:prSet presAssocID="{2D635651-417E-4E6C-8B19-2D5D454A59F6}" presName="bgRect" presStyleLbl="bgShp" presStyleIdx="3" presStyleCnt="5"/>
      <dgm:spPr/>
    </dgm:pt>
    <dgm:pt modelId="{8F00FC33-A9BB-41D5-ABA5-2C407B7EAF54}" type="pres">
      <dgm:prSet presAssocID="{2D635651-417E-4E6C-8B19-2D5D454A59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6B1F88D-07B6-473B-8AA1-561B8F0ABA30}" type="pres">
      <dgm:prSet presAssocID="{2D635651-417E-4E6C-8B19-2D5D454A59F6}" presName="spaceRect" presStyleCnt="0"/>
      <dgm:spPr/>
    </dgm:pt>
    <dgm:pt modelId="{A0BD07EA-4C88-4CE5-B5E5-6655074118A5}" type="pres">
      <dgm:prSet presAssocID="{2D635651-417E-4E6C-8B19-2D5D454A59F6}" presName="parTx" presStyleLbl="revTx" presStyleIdx="3" presStyleCnt="5">
        <dgm:presLayoutVars>
          <dgm:chMax val="0"/>
          <dgm:chPref val="0"/>
        </dgm:presLayoutVars>
      </dgm:prSet>
      <dgm:spPr/>
    </dgm:pt>
    <dgm:pt modelId="{DB4715F1-BB69-4936-9F27-CED6B7CA1DA9}" type="pres">
      <dgm:prSet presAssocID="{4B30B399-34E7-4B41-8B9B-93AC41A0D14B}" presName="sibTrans" presStyleCnt="0"/>
      <dgm:spPr/>
    </dgm:pt>
    <dgm:pt modelId="{FD633EF8-C258-4716-94B5-D8A95D9C5BD0}" type="pres">
      <dgm:prSet presAssocID="{8D8353C5-9127-4241-AAC5-9B5DE84D050D}" presName="compNode" presStyleCnt="0"/>
      <dgm:spPr/>
    </dgm:pt>
    <dgm:pt modelId="{B2E8A2D6-77C8-4835-B8EE-FCF30CB06BCB}" type="pres">
      <dgm:prSet presAssocID="{8D8353C5-9127-4241-AAC5-9B5DE84D050D}" presName="bgRect" presStyleLbl="bgShp" presStyleIdx="4" presStyleCnt="5"/>
      <dgm:spPr/>
    </dgm:pt>
    <dgm:pt modelId="{728FB53E-7C28-47DF-A619-8E04DD82A773}" type="pres">
      <dgm:prSet presAssocID="{8D8353C5-9127-4241-AAC5-9B5DE84D05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5FF3AAF-276C-44B1-BA79-4DF9F7948875}" type="pres">
      <dgm:prSet presAssocID="{8D8353C5-9127-4241-AAC5-9B5DE84D050D}" presName="spaceRect" presStyleCnt="0"/>
      <dgm:spPr/>
    </dgm:pt>
    <dgm:pt modelId="{233A7208-3127-40B5-914B-FF355351D7E7}" type="pres">
      <dgm:prSet presAssocID="{8D8353C5-9127-4241-AAC5-9B5DE84D050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4A201E-B49A-44A5-A5FC-5296003692FB}" srcId="{C0459DA4-AC61-45E1-936A-8CB1AF6F5B06}" destId="{8D8353C5-9127-4241-AAC5-9B5DE84D050D}" srcOrd="4" destOrd="0" parTransId="{C8F7B33B-DB1E-4669-9142-4F256B8D1045}" sibTransId="{89B07085-74F3-4DD0-9032-344A6627D629}"/>
    <dgm:cxn modelId="{11818275-520E-4865-8BA8-BB2BEBB4DB90}" type="presOf" srcId="{2D635651-417E-4E6C-8B19-2D5D454A59F6}" destId="{A0BD07EA-4C88-4CE5-B5E5-6655074118A5}" srcOrd="0" destOrd="0" presId="urn:microsoft.com/office/officeart/2018/2/layout/IconVerticalSolidList"/>
    <dgm:cxn modelId="{5DC89F77-DB42-4A97-A3B2-61DBE57EDB4F}" type="presOf" srcId="{B166765E-866A-420A-A4A1-74DB89651440}" destId="{56B9B258-859A-441E-A8FD-7FF4F350963B}" srcOrd="0" destOrd="0" presId="urn:microsoft.com/office/officeart/2018/2/layout/IconVerticalSolidList"/>
    <dgm:cxn modelId="{D0EEBA58-92BF-469B-9EB4-69E81633B729}" type="presOf" srcId="{C0459DA4-AC61-45E1-936A-8CB1AF6F5B06}" destId="{6B6E2F98-2BD1-47FB-86F9-2B83E780786C}" srcOrd="0" destOrd="0" presId="urn:microsoft.com/office/officeart/2018/2/layout/IconVerticalSolidList"/>
    <dgm:cxn modelId="{F4E1FF5A-6023-4809-B017-0F96570E4127}" srcId="{C0459DA4-AC61-45E1-936A-8CB1AF6F5B06}" destId="{B166765E-866A-420A-A4A1-74DB89651440}" srcOrd="2" destOrd="0" parTransId="{58B6689B-876F-4A8D-BAD1-B5B16CF1215D}" sibTransId="{22FB4001-1F6B-4A58-A8F0-798096413BB0}"/>
    <dgm:cxn modelId="{80D38E9C-D3E2-4377-A7C5-3D70E0526218}" type="presOf" srcId="{E64A5BB3-3FB7-4E68-BB7E-34DD0E098F33}" destId="{D0976519-F8AE-4D96-A14C-58C881B475A8}" srcOrd="0" destOrd="0" presId="urn:microsoft.com/office/officeart/2018/2/layout/IconVerticalSolidList"/>
    <dgm:cxn modelId="{14B1E3A1-0046-437D-81A0-E16A388C3C96}" type="presOf" srcId="{8D8353C5-9127-4241-AAC5-9B5DE84D050D}" destId="{233A7208-3127-40B5-914B-FF355351D7E7}" srcOrd="0" destOrd="0" presId="urn:microsoft.com/office/officeart/2018/2/layout/IconVerticalSolidList"/>
    <dgm:cxn modelId="{0B38EDA5-3395-40FA-B8AC-7514033382E6}" srcId="{C0459DA4-AC61-45E1-936A-8CB1AF6F5B06}" destId="{7059A062-6AD9-46E8-BEDB-3960A1B96ADE}" srcOrd="0" destOrd="0" parTransId="{B418855A-1F1C-4323-BCB3-AE3091775F9F}" sibTransId="{A940838E-1356-4395-9C80-85DCBD264BAF}"/>
    <dgm:cxn modelId="{108A67B2-4FBD-4E5F-AF5C-D37CCDC1E1F2}" type="presOf" srcId="{7059A062-6AD9-46E8-BEDB-3960A1B96ADE}" destId="{28C759B6-11FE-455F-AEFA-89BD26C2B01D}" srcOrd="0" destOrd="0" presId="urn:microsoft.com/office/officeart/2018/2/layout/IconVerticalSolidList"/>
    <dgm:cxn modelId="{00280BE5-952D-47D9-AB05-39B1A08435AB}" srcId="{C0459DA4-AC61-45E1-936A-8CB1AF6F5B06}" destId="{2D635651-417E-4E6C-8B19-2D5D454A59F6}" srcOrd="3" destOrd="0" parTransId="{6F2F9B45-331D-4479-8D33-FF8A6B463D1D}" sibTransId="{4B30B399-34E7-4B41-8B9B-93AC41A0D14B}"/>
    <dgm:cxn modelId="{101A8BFC-9F1F-4766-B677-9612036E1695}" srcId="{C0459DA4-AC61-45E1-936A-8CB1AF6F5B06}" destId="{E64A5BB3-3FB7-4E68-BB7E-34DD0E098F33}" srcOrd="1" destOrd="0" parTransId="{DEE6EF2B-B257-48A6-8380-12146A9937A9}" sibTransId="{2952525C-BC02-4004-B692-FA1A0690443E}"/>
    <dgm:cxn modelId="{07EE8959-C191-493A-88EA-4F034F01EEE4}" type="presParOf" srcId="{6B6E2F98-2BD1-47FB-86F9-2B83E780786C}" destId="{88B81769-E2EE-422C-BA49-44AC53B874E9}" srcOrd="0" destOrd="0" presId="urn:microsoft.com/office/officeart/2018/2/layout/IconVerticalSolidList"/>
    <dgm:cxn modelId="{852152FC-88B7-4C60-8B41-997F9B13607B}" type="presParOf" srcId="{88B81769-E2EE-422C-BA49-44AC53B874E9}" destId="{36156586-E6B2-461E-AC6D-C6B9412D00EF}" srcOrd="0" destOrd="0" presId="urn:microsoft.com/office/officeart/2018/2/layout/IconVerticalSolidList"/>
    <dgm:cxn modelId="{C0E2D221-B4D9-440D-867F-99E9F73CE3A0}" type="presParOf" srcId="{88B81769-E2EE-422C-BA49-44AC53B874E9}" destId="{97BBEC7E-7E65-4F6E-B1EE-3807754C4A0C}" srcOrd="1" destOrd="0" presId="urn:microsoft.com/office/officeart/2018/2/layout/IconVerticalSolidList"/>
    <dgm:cxn modelId="{49FEB328-8BBE-4C73-BB39-119B3CB0571B}" type="presParOf" srcId="{88B81769-E2EE-422C-BA49-44AC53B874E9}" destId="{C104AFC8-16A3-47B7-AA8E-1040C0B1ED2D}" srcOrd="2" destOrd="0" presId="urn:microsoft.com/office/officeart/2018/2/layout/IconVerticalSolidList"/>
    <dgm:cxn modelId="{8D9C2A3D-1CA0-4078-8646-9040042A28FA}" type="presParOf" srcId="{88B81769-E2EE-422C-BA49-44AC53B874E9}" destId="{28C759B6-11FE-455F-AEFA-89BD26C2B01D}" srcOrd="3" destOrd="0" presId="urn:microsoft.com/office/officeart/2018/2/layout/IconVerticalSolidList"/>
    <dgm:cxn modelId="{0FB591C9-EF4F-4CF4-B851-25D8B5421DFA}" type="presParOf" srcId="{6B6E2F98-2BD1-47FB-86F9-2B83E780786C}" destId="{5AF6468B-3E0C-466C-91EE-010A4F683D14}" srcOrd="1" destOrd="0" presId="urn:microsoft.com/office/officeart/2018/2/layout/IconVerticalSolidList"/>
    <dgm:cxn modelId="{46BDA8A7-0BA9-4CDF-B34E-EE019B5CD52F}" type="presParOf" srcId="{6B6E2F98-2BD1-47FB-86F9-2B83E780786C}" destId="{CDE80FDA-6DEF-472D-ABF1-F5DCEC35EAF9}" srcOrd="2" destOrd="0" presId="urn:microsoft.com/office/officeart/2018/2/layout/IconVerticalSolidList"/>
    <dgm:cxn modelId="{F84592EE-7CE2-42DB-B5F3-BBBEDE33DAE6}" type="presParOf" srcId="{CDE80FDA-6DEF-472D-ABF1-F5DCEC35EAF9}" destId="{297EE8E3-2F8F-45AD-86AB-6265CB69DBD3}" srcOrd="0" destOrd="0" presId="urn:microsoft.com/office/officeart/2018/2/layout/IconVerticalSolidList"/>
    <dgm:cxn modelId="{7F32827A-64C3-4863-9B9E-85A3C6E36EA0}" type="presParOf" srcId="{CDE80FDA-6DEF-472D-ABF1-F5DCEC35EAF9}" destId="{D521CC5D-1682-44AE-83E3-242B5E54E176}" srcOrd="1" destOrd="0" presId="urn:microsoft.com/office/officeart/2018/2/layout/IconVerticalSolidList"/>
    <dgm:cxn modelId="{C087BD00-11CC-428C-9962-6DE562A30D63}" type="presParOf" srcId="{CDE80FDA-6DEF-472D-ABF1-F5DCEC35EAF9}" destId="{13CFDB59-5048-4022-983C-934D11DE0262}" srcOrd="2" destOrd="0" presId="urn:microsoft.com/office/officeart/2018/2/layout/IconVerticalSolidList"/>
    <dgm:cxn modelId="{875ED235-B96C-4220-B208-F06BCF5C0067}" type="presParOf" srcId="{CDE80FDA-6DEF-472D-ABF1-F5DCEC35EAF9}" destId="{D0976519-F8AE-4D96-A14C-58C881B475A8}" srcOrd="3" destOrd="0" presId="urn:microsoft.com/office/officeart/2018/2/layout/IconVerticalSolidList"/>
    <dgm:cxn modelId="{9A9F30AE-A90C-460A-9934-D6465946F848}" type="presParOf" srcId="{6B6E2F98-2BD1-47FB-86F9-2B83E780786C}" destId="{3E71215D-3862-42EC-8295-CCAF91559792}" srcOrd="3" destOrd="0" presId="urn:microsoft.com/office/officeart/2018/2/layout/IconVerticalSolidList"/>
    <dgm:cxn modelId="{701AECC6-0FB9-4F38-9A2A-4FE2F74BBDA2}" type="presParOf" srcId="{6B6E2F98-2BD1-47FB-86F9-2B83E780786C}" destId="{696689C1-17F4-44B4-85B6-61B756EDABEA}" srcOrd="4" destOrd="0" presId="urn:microsoft.com/office/officeart/2018/2/layout/IconVerticalSolidList"/>
    <dgm:cxn modelId="{AEE05E14-44FF-43E4-8762-9BE207A55720}" type="presParOf" srcId="{696689C1-17F4-44B4-85B6-61B756EDABEA}" destId="{5237A884-BF15-4671-B6A2-59E37ED542D7}" srcOrd="0" destOrd="0" presId="urn:microsoft.com/office/officeart/2018/2/layout/IconVerticalSolidList"/>
    <dgm:cxn modelId="{035B7B06-9588-4389-896B-5CB78D370EA6}" type="presParOf" srcId="{696689C1-17F4-44B4-85B6-61B756EDABEA}" destId="{AAE84C6F-8975-452D-A43D-710A79FB1E75}" srcOrd="1" destOrd="0" presId="urn:microsoft.com/office/officeart/2018/2/layout/IconVerticalSolidList"/>
    <dgm:cxn modelId="{E1AD7D76-2529-4A8A-8F16-E4CC24782077}" type="presParOf" srcId="{696689C1-17F4-44B4-85B6-61B756EDABEA}" destId="{682420F8-0C00-460C-A376-0647A3F243F6}" srcOrd="2" destOrd="0" presId="urn:microsoft.com/office/officeart/2018/2/layout/IconVerticalSolidList"/>
    <dgm:cxn modelId="{87209994-1F6E-422E-A03C-900388635328}" type="presParOf" srcId="{696689C1-17F4-44B4-85B6-61B756EDABEA}" destId="{56B9B258-859A-441E-A8FD-7FF4F350963B}" srcOrd="3" destOrd="0" presId="urn:microsoft.com/office/officeart/2018/2/layout/IconVerticalSolidList"/>
    <dgm:cxn modelId="{EB884E8E-D267-4735-8D69-11E6EDB05B40}" type="presParOf" srcId="{6B6E2F98-2BD1-47FB-86F9-2B83E780786C}" destId="{9C35ABFB-DB6D-4C9D-A17D-73F5F5E11015}" srcOrd="5" destOrd="0" presId="urn:microsoft.com/office/officeart/2018/2/layout/IconVerticalSolidList"/>
    <dgm:cxn modelId="{0CFFF2D6-F5F7-41F8-BF84-55B3DA2D8FFA}" type="presParOf" srcId="{6B6E2F98-2BD1-47FB-86F9-2B83E780786C}" destId="{8D777336-3AB6-40A8-BA24-9E5F6123D661}" srcOrd="6" destOrd="0" presId="urn:microsoft.com/office/officeart/2018/2/layout/IconVerticalSolidList"/>
    <dgm:cxn modelId="{11C8DD4B-905E-4C32-BDA5-6B7AC85D5FE2}" type="presParOf" srcId="{8D777336-3AB6-40A8-BA24-9E5F6123D661}" destId="{6ACC0BFF-DB1E-4923-B248-9F3B0FA4AA98}" srcOrd="0" destOrd="0" presId="urn:microsoft.com/office/officeart/2018/2/layout/IconVerticalSolidList"/>
    <dgm:cxn modelId="{DC558FD1-2146-425A-9F02-B2E83EB5D23C}" type="presParOf" srcId="{8D777336-3AB6-40A8-BA24-9E5F6123D661}" destId="{8F00FC33-A9BB-41D5-ABA5-2C407B7EAF54}" srcOrd="1" destOrd="0" presId="urn:microsoft.com/office/officeart/2018/2/layout/IconVerticalSolidList"/>
    <dgm:cxn modelId="{4294F056-A641-4FCA-BFAC-FCA5C1DA3361}" type="presParOf" srcId="{8D777336-3AB6-40A8-BA24-9E5F6123D661}" destId="{E6B1F88D-07B6-473B-8AA1-561B8F0ABA30}" srcOrd="2" destOrd="0" presId="urn:microsoft.com/office/officeart/2018/2/layout/IconVerticalSolidList"/>
    <dgm:cxn modelId="{16DD9B97-7063-4599-A3D7-ED3169F9342D}" type="presParOf" srcId="{8D777336-3AB6-40A8-BA24-9E5F6123D661}" destId="{A0BD07EA-4C88-4CE5-B5E5-6655074118A5}" srcOrd="3" destOrd="0" presId="urn:microsoft.com/office/officeart/2018/2/layout/IconVerticalSolidList"/>
    <dgm:cxn modelId="{9AE75BCE-AC68-4886-8955-D63AB5AA373F}" type="presParOf" srcId="{6B6E2F98-2BD1-47FB-86F9-2B83E780786C}" destId="{DB4715F1-BB69-4936-9F27-CED6B7CA1DA9}" srcOrd="7" destOrd="0" presId="urn:microsoft.com/office/officeart/2018/2/layout/IconVerticalSolidList"/>
    <dgm:cxn modelId="{2F1424C6-9A73-419D-80DB-7CF79ED76515}" type="presParOf" srcId="{6B6E2F98-2BD1-47FB-86F9-2B83E780786C}" destId="{FD633EF8-C258-4716-94B5-D8A95D9C5BD0}" srcOrd="8" destOrd="0" presId="urn:microsoft.com/office/officeart/2018/2/layout/IconVerticalSolidList"/>
    <dgm:cxn modelId="{7A31ED37-57DC-45F5-98B3-1788AA700221}" type="presParOf" srcId="{FD633EF8-C258-4716-94B5-D8A95D9C5BD0}" destId="{B2E8A2D6-77C8-4835-B8EE-FCF30CB06BCB}" srcOrd="0" destOrd="0" presId="urn:microsoft.com/office/officeart/2018/2/layout/IconVerticalSolidList"/>
    <dgm:cxn modelId="{0E0737FA-44B2-4975-9716-C4610BD9DA57}" type="presParOf" srcId="{FD633EF8-C258-4716-94B5-D8A95D9C5BD0}" destId="{728FB53E-7C28-47DF-A619-8E04DD82A773}" srcOrd="1" destOrd="0" presId="urn:microsoft.com/office/officeart/2018/2/layout/IconVerticalSolidList"/>
    <dgm:cxn modelId="{188DC23C-C93C-4166-97D6-49AA96D99111}" type="presParOf" srcId="{FD633EF8-C258-4716-94B5-D8A95D9C5BD0}" destId="{65FF3AAF-276C-44B1-BA79-4DF9F7948875}" srcOrd="2" destOrd="0" presId="urn:microsoft.com/office/officeart/2018/2/layout/IconVerticalSolidList"/>
    <dgm:cxn modelId="{69E734CF-D956-4C70-9212-5C9BC71ADD67}" type="presParOf" srcId="{FD633EF8-C258-4716-94B5-D8A95D9C5BD0}" destId="{233A7208-3127-40B5-914B-FF355351D7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269B8-4D66-430F-ABD2-197E5540B03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C5C61-18AF-4A7A-B9E4-9BF8D6DA469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43B67-049A-45A2-A701-D7A451441A4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Speech Emotion Detection (SED) is a subfield of Natural Language Processing (NLP) that involves identifying the emotional state of a speaker through analysis of their speech.</a:t>
          </a:r>
          <a:endParaRPr lang="en-US" sz="2000" kern="1200"/>
        </a:p>
      </dsp:txBody>
      <dsp:txXfrm>
        <a:off x="1058686" y="1808"/>
        <a:ext cx="9456913" cy="916611"/>
      </dsp:txXfrm>
    </dsp:sp>
    <dsp:sp modelId="{DB6D5523-D3D0-41BD-8C50-1E11F61A3EE9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DAE27-266C-4B8E-A950-17370F0B719F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C98C2-8079-476F-9E46-53382870F6C6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SED has a wide range of applications, including in call centers, mental health treatment, and customer service</a:t>
          </a:r>
          <a:endParaRPr lang="en-US" sz="2000" kern="1200"/>
        </a:p>
      </dsp:txBody>
      <dsp:txXfrm>
        <a:off x="1058686" y="1147573"/>
        <a:ext cx="9456913" cy="916611"/>
      </dsp:txXfrm>
    </dsp:sp>
    <dsp:sp modelId="{52DF534D-4267-433B-8CA1-C80B3DCB2C32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F6858-60DB-48D3-95FA-6B62F2EEFD4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4E096-2D52-45F7-8A03-C60726EF47D3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process of SED involves using machine learning algorithms to analyze the acoustic and linguistic features of speech, such as pitch, tone, and word choice.</a:t>
          </a:r>
          <a:endParaRPr lang="en-US" sz="2000" kern="1200"/>
        </a:p>
      </dsp:txBody>
      <dsp:txXfrm>
        <a:off x="1058686" y="2293338"/>
        <a:ext cx="9456913" cy="916611"/>
      </dsp:txXfrm>
    </dsp:sp>
    <dsp:sp modelId="{57CF30DF-9F75-48A3-8EB7-2F514B1D36B6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3A1E5-FF24-4F32-A92F-BEEC4981F7C8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0613-670B-4BBD-8B34-42D0BDEB8124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goal of SED is to accurately classify emotions such as happiness, anger, and sadness, which can be challenging due to the complexity and variability of human emotion.</a:t>
          </a:r>
          <a:endParaRPr lang="en-US" sz="2000" kern="1200"/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DB65A-3FD9-4BA5-9453-5F716D6B68B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30928-4FB7-41E6-B5B7-618421DD48A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D2C14-A1DB-42C1-B69F-F16B648EFED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TESS(</a:t>
          </a:r>
          <a:r>
            <a:rPr lang="en-US" sz="2300" kern="1200"/>
            <a:t>TORONTO EMOTIONAL SPEECH SET)</a:t>
          </a:r>
        </a:p>
      </dsp:txBody>
      <dsp:txXfrm>
        <a:off x="1435590" y="531"/>
        <a:ext cx="9080009" cy="1242935"/>
      </dsp:txXfrm>
    </dsp:sp>
    <dsp:sp modelId="{553033A1-A8FB-406C-AD10-8619EB0B086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A7CBA-8381-4B86-9EA9-9491A183415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BC4E7-1FC6-4761-A427-00B63C43DA9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are 2800 audio tracks in the database, and they represent seven different fundamental emotions: happy, sad, angry, surprised, afraid, disgusted, and neutral</a:t>
          </a:r>
        </a:p>
      </dsp:txBody>
      <dsp:txXfrm>
        <a:off x="1435590" y="1554201"/>
        <a:ext cx="9080009" cy="1242935"/>
      </dsp:txXfrm>
    </dsp:sp>
    <dsp:sp modelId="{D6DDB971-0594-429D-B5E3-B7319AD15E5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008F0-C18D-4989-A8BF-B32BF791277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EE602-22DF-4E63-9E13-BEE91BBDC17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Characteristics of the dataset suitable for the task include sufficient size, variety of emotions, and audio files in mono signals that can be easily converted using existing software libraries.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DA7B0-FC2D-4B16-97E5-6E571E60688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CE131-F42E-474B-AF17-3FD0DC83496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2C0E2-3A81-403C-863C-E90922A9C56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After reading in an emotional audio dataset, the algorithm proceeds to extract Mel-frequency cepstral coefficients (MFCCs) from the audio files by using the librosa package.</a:t>
          </a:r>
          <a:endParaRPr lang="en-US" sz="2300" kern="1200"/>
        </a:p>
      </dsp:txBody>
      <dsp:txXfrm>
        <a:off x="1437631" y="531"/>
        <a:ext cx="9077968" cy="1244702"/>
      </dsp:txXfrm>
    </dsp:sp>
    <dsp:sp modelId="{10B5F75A-4C4A-4DD3-A646-1F081C5DBE9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E0FE6-3EC4-406E-AE38-01AECD5C539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E1366-8F94-4C43-A9EF-37A85EC23803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MFCCs are short-term power spectrum features frequently used in audio signal processing for speech recognition, speaker identification, and music genre classification.</a:t>
          </a:r>
          <a:endParaRPr lang="en-US" sz="2300" kern="1200"/>
        </a:p>
      </dsp:txBody>
      <dsp:txXfrm>
        <a:off x="1437631" y="1556410"/>
        <a:ext cx="9077968" cy="1244702"/>
      </dsp:txXfrm>
    </dsp:sp>
    <dsp:sp modelId="{D5097ECD-280D-4D0C-A6AF-7E79100A031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437CD-4007-4D06-98CC-8BEB9A448D2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A163-1852-4C3C-8D37-01F711109DDA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These qualities are used to create a one-hot encoded representation of the emotions in the dataset.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56586-E6B2-461E-AC6D-C6B9412D00EF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BEC7E-7E65-4F6E-B1EE-3807754C4A0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759B6-11FE-455F-AEFA-89BD26C2B01D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used </a:t>
          </a:r>
          <a:r>
            <a:rPr lang="en-US" sz="1600" kern="1200"/>
            <a:t>Mel-frequency cepstral coefficients (MFCCs)</a:t>
          </a:r>
        </a:p>
      </dsp:txBody>
      <dsp:txXfrm>
        <a:off x="836323" y="3399"/>
        <a:ext cx="9679276" cy="724089"/>
      </dsp:txXfrm>
    </dsp:sp>
    <dsp:sp modelId="{297EE8E3-2F8F-45AD-86AB-6265CB69DBD3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1CC5D-1682-44AE-83E3-242B5E54E176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76519-F8AE-4D96-A14C-58C881B475A8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MFCC is a feature extraction Technique. The main aim of Mfcc is to extract a set of features from an audio signal that captures the spectral characteristics of the signal over time</a:t>
          </a:r>
        </a:p>
      </dsp:txBody>
      <dsp:txXfrm>
        <a:off x="836323" y="908511"/>
        <a:ext cx="9679276" cy="724089"/>
      </dsp:txXfrm>
    </dsp:sp>
    <dsp:sp modelId="{5237A884-BF15-4671-B6A2-59E37ED542D7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84C6F-8975-452D-A43D-710A79FB1E75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9B258-859A-441E-A8FD-7FF4F350963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a commonly used feature extraction technique in audio signal processing</a:t>
          </a:r>
        </a:p>
      </dsp:txBody>
      <dsp:txXfrm>
        <a:off x="836323" y="1813624"/>
        <a:ext cx="9679276" cy="724089"/>
      </dsp:txXfrm>
    </dsp:sp>
    <dsp:sp modelId="{6ACC0BFF-DB1E-4923-B248-9F3B0FA4AA9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0FC33-A9BB-41D5-ABA5-2C407B7EAF54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D07EA-4C88-4CE5-B5E5-6655074118A5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MFCCs are derived from the power spectrum of an audio signal and represent a compressed form of the spectral information</a:t>
          </a:r>
        </a:p>
      </dsp:txBody>
      <dsp:txXfrm>
        <a:off x="836323" y="2718736"/>
        <a:ext cx="9679276" cy="724089"/>
      </dsp:txXfrm>
    </dsp:sp>
    <dsp:sp modelId="{B2E8A2D6-77C8-4835-B8EE-FCF30CB06BCB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FB53E-7C28-47DF-A619-8E04DD82A773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A7208-3127-40B5-914B-FF355351D7E7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resulting MFCCs are typically represented as a matrix of coefficients, with each row representing the MFCCs for a single frame of the signal. MFCCs are often used as input features for machine-learning algorithms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949E-94E2-7875-8EA3-BA87D2F4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AE524-0C48-55EE-C582-AA46AFD21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7AF1-5EB0-86F3-9535-5BED23AA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BF6A-72CD-5979-CE21-0656BC97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BD78-0BA2-9441-3C3B-1E6EA92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1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8460-C474-BC55-BC1E-5E97371B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33A8-B512-591F-0941-F2E9E550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3E7E-85D1-3972-63C1-FCCE77C1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A6785-18F1-FA7A-2769-C4BC24FD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8757-F160-2D1A-2786-CF8DD24A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4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05B11-471E-7527-8D5A-322F3A3CE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2AA29-5CC5-7CD0-9DBC-012619D3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DD0C-B1BF-BAE9-0B29-B09ED8DE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4827-BBB7-BEC9-374A-0E5E7D44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BD7A-B6F8-2CD7-CCFE-0F3206FA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EE76-A868-FD01-3FC4-DF0419A6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C865-1D35-1801-4C1D-65EEE33E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7797-3FFF-16E9-168C-2F458988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CCDC-561D-11A7-1EDD-2AE14AC2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7C3A-71B6-59B8-F0C3-E8C036C9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270-BD1F-C94C-2DAA-CF49C2AC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D87C-9016-54C8-4120-DCEA8515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1C53-42C2-36EA-1FAE-1488AE11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ED28-EC0A-F980-D7B6-60F6681C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A021-55BE-60C3-C61D-6C58688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4825-8D57-BBB0-E240-40DCDD9D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D429-FF4E-9C26-A524-E88677A97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CA745-3FD8-77F5-8C63-B97817262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9515-4D12-B299-91ED-859E091E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FB879-F609-7749-778C-DF39DB31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525B4-5B1C-674A-2759-86C32428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6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FC5E-96BC-1D4F-AA04-A425AB6A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8258-ECAE-98C2-8275-8DF83468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E4D5-4682-4981-1FBD-130E39E0C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0CF8B-45EA-3D59-E3C0-5E3E67F5D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61695-C4BA-D1DC-B13D-5863E22E0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F7891-9E29-8645-7159-BF520B22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F45CB-1573-6F69-6067-490D929F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CF695-AAA8-EA23-276F-6B7928A4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A7F0-A9C5-D984-0089-D3987D57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95E3A-5E16-F0E3-E4D0-C81D5D88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54228-A089-0CF9-4166-94F03103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7A896-BAF2-EDB3-3EBB-D1C7D1AA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708F-BE0C-7655-6F1F-8C5C065F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43131-A95A-C78F-7867-65D220F1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1A508-33D4-3B0A-2AF8-EAE23BAE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5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E123-3516-99C7-31EB-5C3AD344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2EE5-A122-28AD-BEE4-0306FA8D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9AAB6-8163-C2F7-8C1F-00B05C7B9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B4E8E-60DC-8C59-3CEE-7AAE33A7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3089-0D64-5269-57B3-9912521F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7DEB1-032B-7EC8-ECFE-AC85F6B5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A9A7-E1F3-E978-CA56-DACA9F7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3A3D5-B826-4363-C4B2-C4AEB27F6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4E50A-EEDF-AB2B-8AC6-DC0610D3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7565-A971-D2D0-6B12-F16828D8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335C7-ABCB-500D-740F-A19D7B6E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AADAE-1850-4769-2663-D843BF8D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7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93A5E-F5CB-9B1C-27FC-81B23A11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5BE6-0740-F7F6-A2CC-9CF5561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C2481-3936-4C9A-9636-06C1BBE6D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7AE0-6FE5-4217-9D65-24194F2ABA4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4673-E044-A3C3-A7F9-277B1271A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82D1-3B4D-0217-5299-DEC195C37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92F3-F05C-4EFD-9715-A1F984CD5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7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3508C-E87F-D820-D1BC-C4520AC24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Recognizing Speech emotion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3C2CBE-69F9-E1BA-AC10-AC78DB69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>
                <a:highlight>
                  <a:srgbClr val="FFFF00"/>
                </a:highlight>
              </a:rPr>
              <a:t>PRINCIPLES OF DATA SCIENCE</a:t>
            </a:r>
          </a:p>
          <a:p>
            <a:pPr algn="l"/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Ram Venkat </a:t>
            </a:r>
            <a:r>
              <a:rPr lang="en-US" dirty="0" err="1"/>
              <a:t>Buddala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Surya Vamsi Pasupuleti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Dheeraj Reddy </a:t>
            </a:r>
            <a:r>
              <a:rPr lang="en-US" dirty="0" err="1"/>
              <a:t>Mangalaram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Harika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6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E2A1D-2C82-CC96-6764-9AFD2B3D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DISGUST &amp; NEUTRAL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DA26E-3DD3-D569-CC79-9C68FEAAD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13" y="2091095"/>
            <a:ext cx="4238025" cy="4206240"/>
          </a:xfrm>
          <a:prstGeom prst="rect">
            <a:avLst/>
          </a:prstGeom>
        </p:spPr>
      </p:pic>
      <p:pic>
        <p:nvPicPr>
          <p:cNvPr id="4" name="Content Placeholder 3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8CBD766F-DF17-6483-75EC-68199E83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4" y="2086081"/>
            <a:ext cx="443930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5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2B4D8-027B-81C2-97DC-6682CA7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SAD &amp; 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59E80-158B-E98D-93F5-69FEBA35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1" y="2091095"/>
            <a:ext cx="4535030" cy="4206240"/>
          </a:xfrm>
          <a:prstGeom prst="rect">
            <a:avLst/>
          </a:prstGeom>
        </p:spPr>
      </p:pic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DB0EA7BF-459A-7CB6-2751-D0740500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9" y="2086081"/>
            <a:ext cx="4634974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4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52E2D-F667-0A2A-D1F4-1BCFEA28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Feature Extraction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6B74-5AD6-A5B5-01BE-28F9545F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Feature extraction is the process of extracting meaningful information, or features, from audio signals that can be used to train machine learning models</a:t>
            </a:r>
          </a:p>
          <a:p>
            <a:r>
              <a:rPr lang="en-US" sz="2600"/>
              <a:t>So it can make predictions or new decisions when it sees unseen data based on the patterns it has learned from a set of labeled training data.</a:t>
            </a:r>
          </a:p>
          <a:p>
            <a:r>
              <a:rPr lang="en-US" sz="2600"/>
              <a:t>There are several types of feature extractions that can be used for audio processing. Some common ones include Mel-frequency cepstral coefficients (MFCCs), Spectrograms, Zero crossing rate, Time domain feature</a:t>
            </a:r>
          </a:p>
          <a:p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194422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21E12-76F7-DE3C-2A93-057EAD42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MFCC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675AEC-EF35-AF7D-61BE-9698AEA84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72671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6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15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7C7D43DD-E1F4-0D66-2357-437E947BD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639763"/>
            <a:ext cx="4265613" cy="5578475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8E79FD8-E444-84E1-7731-CAB446470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38" y="639763"/>
            <a:ext cx="2987675" cy="5578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5BD93-A658-DDB1-EEB7-C61962AD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Behavior Of Emotions</a:t>
            </a:r>
          </a:p>
        </p:txBody>
      </p:sp>
    </p:spTree>
    <p:extLst>
      <p:ext uri="{BB962C8B-B14F-4D97-AF65-F5344CB8AC3E}">
        <p14:creationId xmlns:p14="http://schemas.microsoft.com/office/powerpoint/2010/main" val="262703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3822F-A53F-AD60-64A8-6C109D5C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IN" sz="4800"/>
              <a:t>ACCURACY &amp; LOSS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118037-CA86-EBE6-0DA8-33F2E662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Accuracy and loss of a model over the training epochs using the matplotlib library in Python.</a:t>
            </a:r>
          </a:p>
          <a:p>
            <a:r>
              <a:rPr lang="en-US" sz="2200" dirty="0"/>
              <a:t>The x-axis represents the number of epochs, while the y-axis represents the accuracy and loss.</a:t>
            </a:r>
          </a:p>
          <a:p>
            <a:endParaRPr lang="en-US" sz="2200" dirty="0"/>
          </a:p>
        </p:txBody>
      </p:sp>
      <p:pic>
        <p:nvPicPr>
          <p:cNvPr id="4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E8E74EE9-0C3D-0FCC-5075-072B98AC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4" y="2569464"/>
            <a:ext cx="4824832" cy="3678936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6469972-ACA8-3838-4AD1-76CB757B8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36" y="2569464"/>
            <a:ext cx="4824832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1D6B9-B022-49EF-13EE-A2ED7429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72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B2C1-DF91-976E-3C7B-AD985867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AI and machine learning have brought about a new era of automation, especially in voice-activated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Vocal emotion detection can enhance these systems and has various applications, such as automatic translation and computer-based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The thesis outlines the steps in constructing a speech emotion recognition system, including feature extraction and choosing a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Using multiple features leads to better recognition rates than using just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Speech-based emotion identification systems have several potential uses in the future.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89652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C4B96-1D32-F171-7501-64DE2A28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22CDA-E3CC-5E17-F10D-DD5A59F1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3566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88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5B259-630C-8B9B-AD14-B1E9A50F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METHDOLOGY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83E3-A567-7463-37DA-D8AD53A7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b="0" i="0" dirty="0"/>
              <a:t>The speech emotion detection system is constructed using an ML model.</a:t>
            </a:r>
            <a:endParaRPr lang="en-US" sz="2400" dirty="0"/>
          </a:p>
          <a:p>
            <a:r>
              <a:rPr lang="en-US" sz="2400" b="0" i="0" dirty="0"/>
              <a:t>The initial step is to collect pertinent information.</a:t>
            </a:r>
            <a:endParaRPr lang="en-US" sz="2400" dirty="0"/>
          </a:p>
          <a:p>
            <a:r>
              <a:rPr lang="en-US" sz="2400" b="0" i="0" dirty="0"/>
              <a:t>The second step, called feature engineering, resolves data quality and representation issues.</a:t>
            </a:r>
            <a:endParaRPr lang="en-US" sz="2400" dirty="0"/>
          </a:p>
          <a:p>
            <a:r>
              <a:rPr lang="en-US" sz="2400" b="0" i="0" dirty="0"/>
              <a:t>The third phase, known as the "meat and potatoes" phase, involves developing an algorithm-based model that analyzes data, adjusts to new information, and learns from past mistakes.</a:t>
            </a: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49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AA827-67D2-1F14-9494-60825378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41CA278-5439-E583-25B6-F98799BF0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11" y="643466"/>
            <a:ext cx="41487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6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1237F-57B1-7EA3-3EDF-B2762DC5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2E492F-F874-F2CA-0F15-8EDA84C20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8062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5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1C751-615E-DA35-5B9A-F7A07D55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 QUALITY ISSUES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77BD-0C2F-E040-62BF-18D5B4E31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600"/>
              <a:t>Data must be cleaned to perform any meaningful analysis. As a next step, the dataset thus collected had to be inspected for its quality. Some of the data quality issues addressed for this experimentation include:</a:t>
            </a:r>
          </a:p>
          <a:p>
            <a:pPr marL="0" indent="0">
              <a:buNone/>
            </a:pPr>
            <a:r>
              <a:rPr lang="en-US" sz="2600"/>
              <a:t> 1. Missing value analysis</a:t>
            </a:r>
          </a:p>
          <a:p>
            <a:pPr marL="0" indent="0">
              <a:buNone/>
            </a:pPr>
            <a:r>
              <a:rPr lang="en-US" sz="2600"/>
              <a:t> 2. Outlier identification </a:t>
            </a:r>
          </a:p>
          <a:p>
            <a:pPr marL="0" indent="0">
              <a:buNone/>
            </a:pPr>
            <a:r>
              <a:rPr lang="en-US" sz="2600"/>
              <a:t>3. Null value handling </a:t>
            </a:r>
          </a:p>
          <a:p>
            <a:pPr marL="0" indent="0">
              <a:buNone/>
            </a:pPr>
            <a:r>
              <a:rPr lang="en-US" sz="2600"/>
              <a:t>4. Invalid data </a:t>
            </a:r>
          </a:p>
          <a:p>
            <a:pPr marL="0" indent="0">
              <a:buNone/>
            </a:pPr>
            <a:r>
              <a:rPr lang="en-US" sz="2600"/>
              <a:t>5. Duplicate data</a:t>
            </a:r>
            <a:endParaRPr lang="en-IN" sz="2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4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74279-FC16-E51E-FDF7-156E7673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AF899-61D2-F9FC-E827-93EAA4A5F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75838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22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17520-3CCC-780E-BA7B-FC69EEBF7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01" y="643467"/>
            <a:ext cx="763159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45D10-224F-4091-EC40-9F385863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FEAR &amp; ANGRY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A2A37-A70C-E615-A92C-2312AB30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0" y="2091095"/>
            <a:ext cx="4848692" cy="4206240"/>
          </a:xfrm>
          <a:prstGeom prst="rect">
            <a:avLst/>
          </a:prstGeom>
        </p:spPr>
      </p:pic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157C266-C4BC-C739-6372-42ED13AF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88" y="2086081"/>
            <a:ext cx="502237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0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739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Office Theme</vt:lpstr>
      <vt:lpstr>Recognizing Speech emotion</vt:lpstr>
      <vt:lpstr>introduction</vt:lpstr>
      <vt:lpstr>METHDOLOGY</vt:lpstr>
      <vt:lpstr>FLOWCHART</vt:lpstr>
      <vt:lpstr>DATASET</vt:lpstr>
      <vt:lpstr>DATA QUALITY ISSUES</vt:lpstr>
      <vt:lpstr>RESULTS</vt:lpstr>
      <vt:lpstr>PowerPoint Presentation</vt:lpstr>
      <vt:lpstr>FEAR &amp; ANGRY</vt:lpstr>
      <vt:lpstr>DISGUST &amp; NEUTRAL</vt:lpstr>
      <vt:lpstr>SAD &amp; PS</vt:lpstr>
      <vt:lpstr>Feature Extraction</vt:lpstr>
      <vt:lpstr>MFCC</vt:lpstr>
      <vt:lpstr>Behavior Of Emotions</vt:lpstr>
      <vt:lpstr>ACCURACY &amp; LOSS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Speech emotion</dc:title>
  <dc:creator>suryavamsi pasupuleti</dc:creator>
  <cp:lastModifiedBy>suryavamsi pasupuleti</cp:lastModifiedBy>
  <cp:revision>1</cp:revision>
  <dcterms:created xsi:type="dcterms:W3CDTF">2023-05-04T18:18:40Z</dcterms:created>
  <dcterms:modified xsi:type="dcterms:W3CDTF">2023-05-08T22:31:39Z</dcterms:modified>
</cp:coreProperties>
</file>