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VAMSI M</a:t>
            </a:r>
          </a:p>
          <a:p>
            <a:r>
              <a:rPr lang="en-US" sz="2400" dirty="0"/>
              <a:t>REGISTER NO: 422200678</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2677656"/>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36455"/>
            <a:ext cx="5014595" cy="518159"/>
          </a:xfrm>
          <a:prstGeom prst="rect">
            <a:avLst/>
          </a:prstGeom>
        </p:spPr>
        <p:txBody>
          <a:bodyPr vert="horz" wrap="square" lIns="0" tIns="16510" rIns="0" bIns="0" rtlCol="0">
            <a:spAutoFit/>
          </a:bodyPr>
          <a:lstStyle/>
          <a:p>
            <a:pPr marL="12700">
              <a:lnSpc>
                <a:spcPct val="100000"/>
              </a:lnSpc>
              <a:spcBef>
                <a:spcPts val="130"/>
              </a:spcBef>
            </a:pPr>
            <a:r>
              <a:rPr lang="en-IN" sz="3200" dirty="0"/>
              <a:t>Dataset Description</a:t>
            </a:r>
            <a:r>
              <a:rPr sz="3200" spc="5" dirty="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247317"/>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TotalTime>
  <Words>599</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Dataset Description?</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user27</cp:lastModifiedBy>
  <cp:revision>14</cp:revision>
  <dcterms:created xsi:type="dcterms:W3CDTF">2024-03-29T15:07:22Z</dcterms:created>
  <dcterms:modified xsi:type="dcterms:W3CDTF">2024-08-29T11:14:07Z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