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Bebas Neue Cyrillic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pen Sans Bold" panose="020B0806030504020204" charset="0"/>
      <p:regular r:id="rId14"/>
    </p:embeddedFont>
    <p:embeddedFont>
      <p:font typeface="Tw Cen MT" panose="020B06020201040206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1783A-5FC3-41EA-B939-B38F667F0B6E}" v="4" dt="2025-02-25T17:13:39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4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kandukuru" userId="f92256915a87de8c" providerId="LiveId" clId="{D5B1783A-5FC3-41EA-B939-B38F667F0B6E}"/>
    <pc:docChg chg="addSld modSld">
      <pc:chgData name="vamsi kandukuru" userId="f92256915a87de8c" providerId="LiveId" clId="{D5B1783A-5FC3-41EA-B939-B38F667F0B6E}" dt="2025-02-25T17:13:39.263" v="0"/>
      <pc:docMkLst>
        <pc:docMk/>
      </pc:docMkLst>
      <pc:sldChg chg="add">
        <pc:chgData name="vamsi kandukuru" userId="f92256915a87de8c" providerId="LiveId" clId="{D5B1783A-5FC3-41EA-B939-B38F667F0B6E}" dt="2025-02-25T17:13:39.263" v="0"/>
        <pc:sldMkLst>
          <pc:docMk/>
          <pc:sldMk cId="606633096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8AC7F-C1E3-46E2-A84A-D181E0A0393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69DDC-DC90-4BE6-BB25-1DEEE693C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2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F878C-4EC7-4D11-8ED4-E3FC0548C8C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3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2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52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967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4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0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8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2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1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3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2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4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90482" y="8660782"/>
            <a:ext cx="597518" cy="59751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887442" y="2058006"/>
            <a:ext cx="2513117" cy="2550211"/>
          </a:xfrm>
          <a:custGeom>
            <a:avLst/>
            <a:gdLst/>
            <a:ahLst/>
            <a:cxnLst/>
            <a:rect l="l" t="t" r="r" b="b"/>
            <a:pathLst>
              <a:path w="2513117" h="2550211">
                <a:moveTo>
                  <a:pt x="0" y="0"/>
                </a:moveTo>
                <a:lnTo>
                  <a:pt x="2513116" y="0"/>
                </a:lnTo>
                <a:lnTo>
                  <a:pt x="2513116" y="2550210"/>
                </a:lnTo>
                <a:lnTo>
                  <a:pt x="0" y="2550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779686" y="2704313"/>
            <a:ext cx="728628" cy="987058"/>
          </a:xfrm>
          <a:custGeom>
            <a:avLst/>
            <a:gdLst/>
            <a:ahLst/>
            <a:cxnLst/>
            <a:rect l="l" t="t" r="r" b="b"/>
            <a:pathLst>
              <a:path w="728628" h="987058">
                <a:moveTo>
                  <a:pt x="0" y="0"/>
                </a:moveTo>
                <a:lnTo>
                  <a:pt x="728628" y="0"/>
                </a:lnTo>
                <a:lnTo>
                  <a:pt x="728628" y="987057"/>
                </a:lnTo>
                <a:lnTo>
                  <a:pt x="0" y="987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39108" y="517674"/>
            <a:ext cx="126301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857396" y="8851031"/>
            <a:ext cx="26368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79485" y="4356043"/>
            <a:ext cx="13129030" cy="309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CYBER SECURITY</a:t>
            </a:r>
          </a:p>
        </p:txBody>
      </p:sp>
      <p:sp>
        <p:nvSpPr>
          <p:cNvPr id="16" name="Freeform 16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460115"/>
            <a:ext cx="1828800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Offensive Security Framework for Full System Compromise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F26E-8D21-258A-3FB3-E87EAB97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81100"/>
            <a:ext cx="4343400" cy="1325562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68F7-0F8C-3CDD-3005-891C8C060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3238500"/>
            <a:ext cx="15697200" cy="5410200"/>
          </a:xfrm>
        </p:spPr>
        <p:txBody>
          <a:bodyPr>
            <a:normAutofit/>
          </a:bodyPr>
          <a:lstStyle/>
          <a:p>
            <a:r>
              <a:rPr 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focuses on developing an advanced </a:t>
            </a:r>
            <a:r>
              <a:rPr 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offensive security tool </a:t>
            </a:r>
            <a:r>
              <a:rPr 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capable of establishing a stealthy and persistent reverse shell to gain full control over a compromised system. </a:t>
            </a:r>
          </a:p>
          <a:p>
            <a:r>
              <a:rPr 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tool will incorporate techniques for privilege escalation, credential dumping, remote desktop access, and security bypass mechanisms to ensure complete system takeover. </a:t>
            </a:r>
          </a:p>
          <a:p>
            <a:r>
              <a:rPr lang="en-US" sz="3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This project aims to create a covert remote access framework designed for ethical hacking and penetration testing</a:t>
            </a:r>
            <a:r>
              <a:rPr lang="en-US" sz="3200" dirty="0"/>
              <a:t>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7198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EA0D-4DF2-774A-C9EF-66E89062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63" y="927776"/>
            <a:ext cx="2591737" cy="2310724"/>
          </a:xfrm>
        </p:spPr>
        <p:txBody>
          <a:bodyPr/>
          <a:lstStyle/>
          <a:p>
            <a:r>
              <a:rPr lang="en-US" dirty="0"/>
              <a:t>Steps:-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FA10-B35C-DB7A-D012-55006DC5B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Reverse Shell Development </a:t>
            </a:r>
          </a:p>
          <a:p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Credential Dumping</a:t>
            </a:r>
          </a:p>
          <a:p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Privilege Escalation</a:t>
            </a:r>
          </a:p>
          <a:p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Remote Desktop Exploitation</a:t>
            </a:r>
          </a:p>
          <a:p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Bypassing Security </a:t>
            </a:r>
            <a:r>
              <a:rPr lang="en-IN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Defenses</a:t>
            </a:r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Access</a:t>
            </a:r>
          </a:p>
        </p:txBody>
      </p:sp>
    </p:spTree>
    <p:extLst>
      <p:ext uri="{BB962C8B-B14F-4D97-AF65-F5344CB8AC3E}">
        <p14:creationId xmlns:p14="http://schemas.microsoft.com/office/powerpoint/2010/main" val="38698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1B69-DF37-05F1-0A22-21AAE6F2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5400" y="800100"/>
            <a:ext cx="7620000" cy="253324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3648DE-E200-5CC3-8006-F6700F1A0EBE}"/>
              </a:ext>
            </a:extLst>
          </p:cNvPr>
          <p:cNvSpPr/>
          <p:nvPr/>
        </p:nvSpPr>
        <p:spPr>
          <a:xfrm>
            <a:off x="10296663" y="126227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Reverse Shell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994A89-AEA2-83CA-F96A-9EC4E6DCD83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1668263" y="164327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5E611F-D486-F8D8-4179-B69F569F77FE}"/>
              </a:ext>
            </a:extLst>
          </p:cNvPr>
          <p:cNvCxnSpPr/>
          <p:nvPr/>
        </p:nvCxnSpPr>
        <p:spPr>
          <a:xfrm>
            <a:off x="8458200" y="22479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55D2B8-DF19-7C0C-4C4A-C898231CEAF4}"/>
              </a:ext>
            </a:extLst>
          </p:cNvPr>
          <p:cNvCxnSpPr/>
          <p:nvPr/>
        </p:nvCxnSpPr>
        <p:spPr>
          <a:xfrm>
            <a:off x="6781800" y="22479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C6942-8E93-C5F6-0BFE-E297EE8EBB44}"/>
              </a:ext>
            </a:extLst>
          </p:cNvPr>
          <p:cNvSpPr/>
          <p:nvPr/>
        </p:nvSpPr>
        <p:spPr>
          <a:xfrm>
            <a:off x="5410200" y="32385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as Administrator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B51E78-C731-E2CE-AA65-CF87B31D7B19}"/>
              </a:ext>
            </a:extLst>
          </p:cNvPr>
          <p:cNvCxnSpPr/>
          <p:nvPr/>
        </p:nvCxnSpPr>
        <p:spPr>
          <a:xfrm flipH="1">
            <a:off x="6781800" y="22479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467682-3626-1D3F-FE38-EFDF45111E70}"/>
              </a:ext>
            </a:extLst>
          </p:cNvPr>
          <p:cNvSpPr/>
          <p:nvPr/>
        </p:nvSpPr>
        <p:spPr>
          <a:xfrm>
            <a:off x="14630400" y="32385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as User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FCDB8-D53E-65A2-E78B-2C43DEA8C1AD}"/>
              </a:ext>
            </a:extLst>
          </p:cNvPr>
          <p:cNvCxnSpPr>
            <a:cxnSpLocks/>
          </p:cNvCxnSpPr>
          <p:nvPr/>
        </p:nvCxnSpPr>
        <p:spPr>
          <a:xfrm>
            <a:off x="8686800" y="22479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BE7ED-50DB-98E3-3C79-F428C180225D}"/>
              </a:ext>
            </a:extLst>
          </p:cNvPr>
          <p:cNvCxnSpPr>
            <a:cxnSpLocks/>
          </p:cNvCxnSpPr>
          <p:nvPr/>
        </p:nvCxnSpPr>
        <p:spPr>
          <a:xfrm>
            <a:off x="16002000" y="2247900"/>
            <a:ext cx="0" cy="100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89464A-2A83-DDA2-7E85-068FA07166B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36195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8D19926-8542-A02F-A753-6CD0EEA99305}"/>
              </a:ext>
            </a:extLst>
          </p:cNvPr>
          <p:cNvSpPr/>
          <p:nvPr/>
        </p:nvSpPr>
        <p:spPr>
          <a:xfrm>
            <a:off x="5410200" y="47879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Dump NTLM Hash Files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8505F2-F5A3-8657-497A-D61EAD9D17B1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3733800" y="3924300"/>
            <a:ext cx="1676400" cy="105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65DE123-F00B-86B6-A5BC-233EB13224AB}"/>
              </a:ext>
            </a:extLst>
          </p:cNvPr>
          <p:cNvSpPr/>
          <p:nvPr/>
        </p:nvSpPr>
        <p:spPr>
          <a:xfrm>
            <a:off x="1003300" y="37338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 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FE5A30-B22F-C234-20D5-0735561B2EFD}"/>
              </a:ext>
            </a:extLst>
          </p:cNvPr>
          <p:cNvSpPr/>
          <p:nvPr/>
        </p:nvSpPr>
        <p:spPr>
          <a:xfrm>
            <a:off x="990600" y="5308601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B29545-856E-21E7-2F14-9F246F4B2874}"/>
              </a:ext>
            </a:extLst>
          </p:cNvPr>
          <p:cNvSpPr/>
          <p:nvPr/>
        </p:nvSpPr>
        <p:spPr>
          <a:xfrm>
            <a:off x="990600" y="4597400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4D5A3B-2279-2B44-C7AE-275500F1DC9A}"/>
              </a:ext>
            </a:extLst>
          </p:cNvPr>
          <p:cNvCxnSpPr>
            <a:stCxn id="27" idx="1"/>
            <a:endCxn id="40" idx="3"/>
          </p:cNvCxnSpPr>
          <p:nvPr/>
        </p:nvCxnSpPr>
        <p:spPr>
          <a:xfrm flipH="1" flipV="1">
            <a:off x="3733800" y="4787900"/>
            <a:ext cx="16764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D7E2BE-CC40-E741-D155-91DEAAFE42C1}"/>
              </a:ext>
            </a:extLst>
          </p:cNvPr>
          <p:cNvCxnSpPr>
            <a:stCxn id="27" idx="1"/>
            <a:endCxn id="39" idx="3"/>
          </p:cNvCxnSpPr>
          <p:nvPr/>
        </p:nvCxnSpPr>
        <p:spPr>
          <a:xfrm flipH="1">
            <a:off x="3733800" y="4978400"/>
            <a:ext cx="1676400" cy="52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39635D-824A-664C-73B4-F4E066F8E1BE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769100" y="5168900"/>
            <a:ext cx="12700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1077EFF-072E-C192-6AB5-32C40631EBC1}"/>
              </a:ext>
            </a:extLst>
          </p:cNvPr>
          <p:cNvSpPr/>
          <p:nvPr/>
        </p:nvSpPr>
        <p:spPr>
          <a:xfrm>
            <a:off x="5410200" y="5918876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Secretsdump.py</a:t>
            </a:r>
            <a:endParaRPr lang="en-IN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0B4AF3-DBD6-7D2C-88E8-285816D0149C}"/>
              </a:ext>
            </a:extLst>
          </p:cNvPr>
          <p:cNvSpPr txBox="1"/>
          <p:nvPr/>
        </p:nvSpPr>
        <p:spPr>
          <a:xfrm>
            <a:off x="6769100" y="53861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files</a:t>
            </a:r>
            <a:endParaRPr lang="en-IN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C4A54B-ECF9-DB0F-54BA-4EF646010DC5}"/>
              </a:ext>
            </a:extLst>
          </p:cNvPr>
          <p:cNvCxnSpPr>
            <a:cxnSpLocks/>
          </p:cNvCxnSpPr>
          <p:nvPr/>
        </p:nvCxnSpPr>
        <p:spPr>
          <a:xfrm>
            <a:off x="6781800" y="6129430"/>
            <a:ext cx="0" cy="93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8C2B891-0FDF-FB87-ABBE-22A9587ADFDD}"/>
              </a:ext>
            </a:extLst>
          </p:cNvPr>
          <p:cNvSpPr/>
          <p:nvPr/>
        </p:nvSpPr>
        <p:spPr>
          <a:xfrm>
            <a:off x="5397500" y="7112338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the hash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36DEF9-AC17-1C6D-38CD-36EEFCDB59EB}"/>
              </a:ext>
            </a:extLst>
          </p:cNvPr>
          <p:cNvSpPr txBox="1"/>
          <p:nvPr/>
        </p:nvSpPr>
        <p:spPr>
          <a:xfrm>
            <a:off x="6807200" y="6414860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password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49103E-9B73-BFDA-EFC4-5384C2B96586}"/>
              </a:ext>
            </a:extLst>
          </p:cNvPr>
          <p:cNvCxnSpPr>
            <a:stCxn id="55" idx="2"/>
          </p:cNvCxnSpPr>
          <p:nvPr/>
        </p:nvCxnSpPr>
        <p:spPr>
          <a:xfrm>
            <a:off x="6769100" y="7493338"/>
            <a:ext cx="0" cy="79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D5B5043-90FF-754B-94C3-7C605C2B73F1}"/>
              </a:ext>
            </a:extLst>
          </p:cNvPr>
          <p:cNvSpPr/>
          <p:nvPr/>
        </p:nvSpPr>
        <p:spPr>
          <a:xfrm>
            <a:off x="5372100" y="8292762"/>
            <a:ext cx="2743200" cy="520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Bypassing Security </a:t>
            </a:r>
            <a:r>
              <a:rPr lang="en-IN" dirty="0" err="1"/>
              <a:t>Defenses</a:t>
            </a:r>
            <a:endParaRPr lang="en-IN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936B05-6C53-E9CB-46AA-A1F2DBCB8DEF}"/>
              </a:ext>
            </a:extLst>
          </p:cNvPr>
          <p:cNvCxnSpPr>
            <a:stCxn id="62" idx="1"/>
          </p:cNvCxnSpPr>
          <p:nvPr/>
        </p:nvCxnSpPr>
        <p:spPr>
          <a:xfrm flipH="1" flipV="1">
            <a:off x="3733800" y="7911087"/>
            <a:ext cx="1638300" cy="64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8BA8D4-22F4-6770-5EE4-09E879E66D7D}"/>
              </a:ext>
            </a:extLst>
          </p:cNvPr>
          <p:cNvCxnSpPr>
            <a:stCxn id="62" idx="1"/>
          </p:cNvCxnSpPr>
          <p:nvPr/>
        </p:nvCxnSpPr>
        <p:spPr>
          <a:xfrm flipH="1">
            <a:off x="3733800" y="8553112"/>
            <a:ext cx="163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A5F2DDD-402B-EEA2-1708-A1EDAE6856C9}"/>
              </a:ext>
            </a:extLst>
          </p:cNvPr>
          <p:cNvSpPr/>
          <p:nvPr/>
        </p:nvSpPr>
        <p:spPr>
          <a:xfrm>
            <a:off x="965200" y="7721599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Disable AV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C4FACD9-5331-9877-04CC-958F44B31ACC}"/>
              </a:ext>
            </a:extLst>
          </p:cNvPr>
          <p:cNvSpPr/>
          <p:nvPr/>
        </p:nvSpPr>
        <p:spPr>
          <a:xfrm>
            <a:off x="977900" y="8362612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Disable  logs.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B1E12C-0E11-21BD-B421-7E2532278624}"/>
              </a:ext>
            </a:extLst>
          </p:cNvPr>
          <p:cNvSpPr/>
          <p:nvPr/>
        </p:nvSpPr>
        <p:spPr>
          <a:xfrm>
            <a:off x="5372100" y="9359901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RDP Services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12861-B2B1-A72C-52FF-E7357E5630FD}"/>
              </a:ext>
            </a:extLst>
          </p:cNvPr>
          <p:cNvSpPr txBox="1"/>
          <p:nvPr/>
        </p:nvSpPr>
        <p:spPr>
          <a:xfrm>
            <a:off x="6718300" y="888999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access</a:t>
            </a:r>
            <a:endParaRPr lang="en-IN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0A92BC-9542-36ED-A69F-CAE6DB13127A}"/>
              </a:ext>
            </a:extLst>
          </p:cNvPr>
          <p:cNvCxnSpPr>
            <a:stCxn id="62" idx="2"/>
            <a:endCxn id="75" idx="0"/>
          </p:cNvCxnSpPr>
          <p:nvPr/>
        </p:nvCxnSpPr>
        <p:spPr>
          <a:xfrm>
            <a:off x="6743700" y="8813462"/>
            <a:ext cx="0" cy="5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BD3C8-5898-85F0-0899-5D8528E359A7}"/>
              </a:ext>
            </a:extLst>
          </p:cNvPr>
          <p:cNvCxnSpPr>
            <a:stCxn id="75" idx="1"/>
          </p:cNvCxnSpPr>
          <p:nvPr/>
        </p:nvCxnSpPr>
        <p:spPr>
          <a:xfrm flipH="1" flipV="1">
            <a:off x="3746500" y="9086681"/>
            <a:ext cx="1625600" cy="4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7A4A66F6-54E5-D1FE-3D8B-FE8F5B37BF56}"/>
              </a:ext>
            </a:extLst>
          </p:cNvPr>
          <p:cNvSpPr/>
          <p:nvPr/>
        </p:nvSpPr>
        <p:spPr>
          <a:xfrm>
            <a:off x="965200" y="8972552"/>
            <a:ext cx="2743200" cy="387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fDenyTSConnections</a:t>
            </a:r>
            <a:r>
              <a:rPr lang="en-US" dirty="0"/>
              <a:t> = 0</a:t>
            </a:r>
            <a:endParaRPr lang="en-I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D6C6846-279B-FB2F-26A4-27632EAA7196}"/>
              </a:ext>
            </a:extLst>
          </p:cNvPr>
          <p:cNvSpPr/>
          <p:nvPr/>
        </p:nvSpPr>
        <p:spPr>
          <a:xfrm>
            <a:off x="986735" y="9517767"/>
            <a:ext cx="27432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Firewall Rule</a:t>
            </a:r>
            <a:endParaRPr lang="en-IN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6BD652-36F4-302B-AACC-43D5F3881B74}"/>
              </a:ext>
            </a:extLst>
          </p:cNvPr>
          <p:cNvCxnSpPr>
            <a:stCxn id="75" idx="1"/>
            <a:endCxn id="87" idx="3"/>
          </p:cNvCxnSpPr>
          <p:nvPr/>
        </p:nvCxnSpPr>
        <p:spPr>
          <a:xfrm flipH="1">
            <a:off x="3729935" y="9550401"/>
            <a:ext cx="1642165" cy="15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3B3DA1D-6643-2130-9EFC-BB3A2BF1FD99}"/>
              </a:ext>
            </a:extLst>
          </p:cNvPr>
          <p:cNvSpPr txBox="1"/>
          <p:nvPr/>
        </p:nvSpPr>
        <p:spPr>
          <a:xfrm>
            <a:off x="3962400" y="8970710"/>
            <a:ext cx="16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reg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F06477E-D8AB-3F0C-F609-D9185AC6021F}"/>
              </a:ext>
            </a:extLst>
          </p:cNvPr>
          <p:cNvSpPr txBox="1"/>
          <p:nvPr/>
        </p:nvSpPr>
        <p:spPr>
          <a:xfrm>
            <a:off x="3941417" y="968894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 err="1"/>
              <a:t>Netsh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91247DB-DB03-77AB-0FEC-76F6EC3E8B53}"/>
              </a:ext>
            </a:extLst>
          </p:cNvPr>
          <p:cNvCxnSpPr>
            <a:stCxn id="75" idx="2"/>
          </p:cNvCxnSpPr>
          <p:nvPr/>
        </p:nvCxnSpPr>
        <p:spPr>
          <a:xfrm rot="5400000" flipH="1" flipV="1">
            <a:off x="5696287" y="6966289"/>
            <a:ext cx="3822025" cy="1727200"/>
          </a:xfrm>
          <a:prstGeom prst="bentConnector3">
            <a:avLst>
              <a:gd name="adj1" fmla="val -59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065F615-480F-51B8-F0C8-B198B5EBCD48}"/>
              </a:ext>
            </a:extLst>
          </p:cNvPr>
          <p:cNvCxnSpPr>
            <a:cxnSpLocks/>
          </p:cNvCxnSpPr>
          <p:nvPr/>
        </p:nvCxnSpPr>
        <p:spPr>
          <a:xfrm flipV="1">
            <a:off x="8470900" y="5905500"/>
            <a:ext cx="1583082" cy="1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C42309-C997-7603-A436-8158641EFAAE}"/>
              </a:ext>
            </a:extLst>
          </p:cNvPr>
          <p:cNvCxnSpPr/>
          <p:nvPr/>
        </p:nvCxnSpPr>
        <p:spPr>
          <a:xfrm>
            <a:off x="10053982" y="5837014"/>
            <a:ext cx="0" cy="115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77CB86-F90C-C21A-7D5B-25AA6EDB0C94}"/>
              </a:ext>
            </a:extLst>
          </p:cNvPr>
          <p:cNvSpPr/>
          <p:nvPr/>
        </p:nvSpPr>
        <p:spPr>
          <a:xfrm>
            <a:off x="8813803" y="6982787"/>
            <a:ext cx="2362196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xfreerdp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C2E9F3-6C3E-A131-0472-ADF805FEE662}"/>
              </a:ext>
            </a:extLst>
          </p:cNvPr>
          <p:cNvSpPr txBox="1"/>
          <p:nvPr/>
        </p:nvSpPr>
        <p:spPr>
          <a:xfrm>
            <a:off x="9262441" y="6229392"/>
            <a:ext cx="119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using</a:t>
            </a:r>
            <a:endParaRPr lang="en-IN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C3020B6-9ED3-A167-6964-4A837BCD4379}"/>
              </a:ext>
            </a:extLst>
          </p:cNvPr>
          <p:cNvCxnSpPr>
            <a:cxnSpLocks/>
          </p:cNvCxnSpPr>
          <p:nvPr/>
        </p:nvCxnSpPr>
        <p:spPr>
          <a:xfrm>
            <a:off x="9994898" y="7363787"/>
            <a:ext cx="0" cy="111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F6796E6-4562-01DA-3770-B6A22EB65F35}"/>
              </a:ext>
            </a:extLst>
          </p:cNvPr>
          <p:cNvSpPr/>
          <p:nvPr/>
        </p:nvSpPr>
        <p:spPr>
          <a:xfrm>
            <a:off x="8813803" y="8474708"/>
            <a:ext cx="2553252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Maintaining Access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8210D8A-0012-4D2D-203B-10F52EB0E489}"/>
              </a:ext>
            </a:extLst>
          </p:cNvPr>
          <p:cNvCxnSpPr>
            <a:stCxn id="113" idx="2"/>
          </p:cNvCxnSpPr>
          <p:nvPr/>
        </p:nvCxnSpPr>
        <p:spPr>
          <a:xfrm rot="16200000" flipH="1">
            <a:off x="10318733" y="8627404"/>
            <a:ext cx="425766" cy="8823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4084B6-09BE-BBAD-83BD-0C8EB8CCF057}"/>
              </a:ext>
            </a:extLst>
          </p:cNvPr>
          <p:cNvSpPr/>
          <p:nvPr/>
        </p:nvSpPr>
        <p:spPr>
          <a:xfrm>
            <a:off x="10607816" y="9086681"/>
            <a:ext cx="1651552" cy="288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en-IN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B509AC2-DDEA-E8F3-F366-7DC8DF4300E1}"/>
              </a:ext>
            </a:extLst>
          </p:cNvPr>
          <p:cNvSpPr/>
          <p:nvPr/>
        </p:nvSpPr>
        <p:spPr>
          <a:xfrm>
            <a:off x="10607816" y="9678017"/>
            <a:ext cx="1651552" cy="288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Schtasks</a:t>
            </a:r>
            <a:endParaRPr lang="en-IN" dirty="0"/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97EE338-FCDF-C56A-2D64-151585D0BA21}"/>
              </a:ext>
            </a:extLst>
          </p:cNvPr>
          <p:cNvCxnSpPr>
            <a:cxnSpLocks/>
            <a:endCxn id="119" idx="1"/>
          </p:cNvCxnSpPr>
          <p:nvPr/>
        </p:nvCxnSpPr>
        <p:spPr>
          <a:xfrm rot="16200000" flipH="1">
            <a:off x="10021074" y="9235580"/>
            <a:ext cx="656097" cy="517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DF24329-014C-D598-F977-7DDE44F8370C}"/>
              </a:ext>
            </a:extLst>
          </p:cNvPr>
          <p:cNvSpPr txBox="1"/>
          <p:nvPr/>
        </p:nvSpPr>
        <p:spPr>
          <a:xfrm>
            <a:off x="9113629" y="9166224"/>
            <a:ext cx="11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LOGON</a:t>
            </a:r>
            <a:endParaRPr lang="en-IN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3796A9-7195-0E97-65B3-D198635CF4F3}"/>
              </a:ext>
            </a:extLst>
          </p:cNvPr>
          <p:cNvCxnSpPr>
            <a:stCxn id="13" idx="2"/>
          </p:cNvCxnSpPr>
          <p:nvPr/>
        </p:nvCxnSpPr>
        <p:spPr>
          <a:xfrm>
            <a:off x="16002000" y="3619500"/>
            <a:ext cx="0" cy="12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6AEB4A0-8EE4-DBA9-ABF6-C34EC868A013}"/>
              </a:ext>
            </a:extLst>
          </p:cNvPr>
          <p:cNvSpPr/>
          <p:nvPr/>
        </p:nvSpPr>
        <p:spPr>
          <a:xfrm>
            <a:off x="14522451" y="4917846"/>
            <a:ext cx="2946399" cy="311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Privilege Escalation 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D725537-F342-7429-3559-72513666F32F}"/>
              </a:ext>
            </a:extLst>
          </p:cNvPr>
          <p:cNvCxnSpPr>
            <a:stCxn id="126" idx="2"/>
          </p:cNvCxnSpPr>
          <p:nvPr/>
        </p:nvCxnSpPr>
        <p:spPr>
          <a:xfrm>
            <a:off x="15995651" y="5229274"/>
            <a:ext cx="6349" cy="60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DCB1536-EAD2-631F-9CCC-EEAF7B9F1320}"/>
              </a:ext>
            </a:extLst>
          </p:cNvPr>
          <p:cNvCxnSpPr/>
          <p:nvPr/>
        </p:nvCxnSpPr>
        <p:spPr>
          <a:xfrm flipH="1">
            <a:off x="15011400" y="5837014"/>
            <a:ext cx="97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79F6345-A1ED-0FD5-E43B-A0911054A4CE}"/>
              </a:ext>
            </a:extLst>
          </p:cNvPr>
          <p:cNvCxnSpPr/>
          <p:nvPr/>
        </p:nvCxnSpPr>
        <p:spPr>
          <a:xfrm>
            <a:off x="16002001" y="5837014"/>
            <a:ext cx="99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8693C3D-9142-FA3C-E303-6DAD6145B7AB}"/>
              </a:ext>
            </a:extLst>
          </p:cNvPr>
          <p:cNvCxnSpPr/>
          <p:nvPr/>
        </p:nvCxnSpPr>
        <p:spPr>
          <a:xfrm>
            <a:off x="15011400" y="5846973"/>
            <a:ext cx="0" cy="97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2765B3E-2D76-984D-F92C-2195240172DF}"/>
              </a:ext>
            </a:extLst>
          </p:cNvPr>
          <p:cNvCxnSpPr/>
          <p:nvPr/>
        </p:nvCxnSpPr>
        <p:spPr>
          <a:xfrm>
            <a:off x="16992600" y="5814764"/>
            <a:ext cx="0" cy="97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74097F-B93E-F56F-DDD9-071F125A549A}"/>
              </a:ext>
            </a:extLst>
          </p:cNvPr>
          <p:cNvSpPr/>
          <p:nvPr/>
        </p:nvSpPr>
        <p:spPr>
          <a:xfrm>
            <a:off x="14097000" y="6824969"/>
            <a:ext cx="1873255" cy="646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Vertical Escalation</a:t>
            </a:r>
            <a:r>
              <a:rPr lang="en-IN" dirty="0"/>
              <a:t>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75C45E7-84E3-BA1E-97DB-3D03557854C7}"/>
              </a:ext>
            </a:extLst>
          </p:cNvPr>
          <p:cNvSpPr/>
          <p:nvPr/>
        </p:nvSpPr>
        <p:spPr>
          <a:xfrm>
            <a:off x="16154400" y="6846440"/>
            <a:ext cx="1873255" cy="6468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Horizontal Escalation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356118F-6889-7B18-8BAD-3CA015F61433}"/>
              </a:ext>
            </a:extLst>
          </p:cNvPr>
          <p:cNvSpPr txBox="1"/>
          <p:nvPr/>
        </p:nvSpPr>
        <p:spPr>
          <a:xfrm>
            <a:off x="13548416" y="6404811"/>
            <a:ext cx="1447800" cy="38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to admin</a:t>
            </a:r>
            <a:endParaRPr lang="en-I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48D240-1D58-E97A-09FE-D991318AED0F}"/>
              </a:ext>
            </a:extLst>
          </p:cNvPr>
          <p:cNvSpPr txBox="1"/>
          <p:nvPr/>
        </p:nvSpPr>
        <p:spPr>
          <a:xfrm>
            <a:off x="15707828" y="6199842"/>
            <a:ext cx="15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to User</a:t>
            </a:r>
            <a:endParaRPr lang="en-IN" dirty="0"/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B7BC0063-139E-E18C-61E2-1963DFC3CD6D}"/>
              </a:ext>
            </a:extLst>
          </p:cNvPr>
          <p:cNvCxnSpPr>
            <a:stCxn id="147" idx="2"/>
            <a:endCxn id="148" idx="2"/>
          </p:cNvCxnSpPr>
          <p:nvPr/>
        </p:nvCxnSpPr>
        <p:spPr>
          <a:xfrm rot="16200000" flipH="1">
            <a:off x="16051309" y="6453618"/>
            <a:ext cx="22039" cy="2057400"/>
          </a:xfrm>
          <a:prstGeom prst="bentConnector3">
            <a:avLst>
              <a:gd name="adj1" fmla="val 1137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24B4BF3-5DE0-C420-3587-E0CC1D8AE541}"/>
              </a:ext>
            </a:extLst>
          </p:cNvPr>
          <p:cNvCxnSpPr/>
          <p:nvPr/>
        </p:nvCxnSpPr>
        <p:spPr>
          <a:xfrm>
            <a:off x="16062328" y="7721599"/>
            <a:ext cx="0" cy="64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DDC8A97-7EF1-750E-BBE8-AE8C83E5A394}"/>
              </a:ext>
            </a:extLst>
          </p:cNvPr>
          <p:cNvSpPr txBox="1"/>
          <p:nvPr/>
        </p:nvSpPr>
        <p:spPr>
          <a:xfrm>
            <a:off x="14826214" y="3836633"/>
            <a:ext cx="176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UAC bypass</a:t>
            </a:r>
            <a:endParaRPr lang="en-IN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DD84583-4AC0-DA27-C81C-B2195B2557CF}"/>
              </a:ext>
            </a:extLst>
          </p:cNvPr>
          <p:cNvSpPr txBox="1"/>
          <p:nvPr/>
        </p:nvSpPr>
        <p:spPr>
          <a:xfrm>
            <a:off x="9849953" y="4595661"/>
            <a:ext cx="2286830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</a:t>
            </a:r>
            <a:endParaRPr lang="en-IN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E5F0CC35-0F69-CF6F-DF2F-DF8C65969178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>
            <a:off x="8153400" y="4978400"/>
            <a:ext cx="7908928" cy="3384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6330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</TotalTime>
  <Words>178</Words>
  <Application>Microsoft Office PowerPoint</Application>
  <PresentationFormat>Custom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Times New Roman</vt:lpstr>
      <vt:lpstr>Arial</vt:lpstr>
      <vt:lpstr>Bebas Neue Cyrillic</vt:lpstr>
      <vt:lpstr>Tw Cen MT</vt:lpstr>
      <vt:lpstr>Calibri</vt:lpstr>
      <vt:lpstr>Canva Sans Bold</vt:lpstr>
      <vt:lpstr>Open Sans</vt:lpstr>
      <vt:lpstr>Open Sans Bold</vt:lpstr>
      <vt:lpstr>Droplet</vt:lpstr>
      <vt:lpstr>PowerPoint Presentation</vt:lpstr>
      <vt:lpstr>PowerPoint Presentation</vt:lpstr>
      <vt:lpstr>Abstract</vt:lpstr>
      <vt:lpstr>Steps:-</vt:lpstr>
      <vt:lpstr>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dc:creator>vamsi kandukuru</dc:creator>
  <cp:lastModifiedBy>vamsi kandukuru</cp:lastModifiedBy>
  <cp:revision>3</cp:revision>
  <dcterms:created xsi:type="dcterms:W3CDTF">2006-08-16T00:00:00Z</dcterms:created>
  <dcterms:modified xsi:type="dcterms:W3CDTF">2025-02-25T17:13:43Z</dcterms:modified>
  <dc:identifier>DAGf7j3Wiuc</dc:identifier>
</cp:coreProperties>
</file>