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75" r:id="rId15"/>
    <p:sldId id="268" r:id="rId16"/>
    <p:sldId id="273" r:id="rId17"/>
    <p:sldId id="274" r:id="rId18"/>
    <p:sldId id="269" r:id="rId19"/>
    <p:sldId id="270" r:id="rId20"/>
    <p:sldId id="271"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Mulish" panose="020B0604020202020204" charset="0"/>
      <p:regular r:id="rId27"/>
      <p:bold r:id="rId28"/>
      <p:italic r:id="rId29"/>
      <p:boldItalic r:id="rId30"/>
    </p:embeddedFont>
    <p:embeddedFont>
      <p:font typeface="Mulish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i Purna" initials="VP" lastIdx="2" clrIdx="0">
    <p:extLst>
      <p:ext uri="{19B8F6BF-5375-455C-9EA6-DF929625EA0E}">
        <p15:presenceInfo xmlns:p15="http://schemas.microsoft.com/office/powerpoint/2012/main" userId="ba792cc0d4f2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30T16:07:09.677"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30T16:07:09.677"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9" name="Google Shape;4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 name="Google Shape;14;p2"/>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cxnSp>
        <p:nvCxnSpPr>
          <p:cNvPr id="15" name="Google Shape;15;p2"/>
          <p:cNvCxnSpPr/>
          <p:nvPr/>
        </p:nvCxnSpPr>
        <p:spPr>
          <a:xfrm flipH="1">
            <a:off x="798575" y="738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16" name="Google Shape;16;p2"/>
          <p:cNvCxnSpPr/>
          <p:nvPr/>
        </p:nvCxnSpPr>
        <p:spPr>
          <a:xfrm flipH="1">
            <a:off x="7295725" y="4017600"/>
            <a:ext cx="1049700" cy="1049700"/>
          </a:xfrm>
          <a:prstGeom prst="straightConnector1">
            <a:avLst/>
          </a:prstGeom>
          <a:noFill/>
          <a:ln w="9525" cap="flat" cmpd="sng">
            <a:solidFill>
              <a:schemeClr val="dk1"/>
            </a:solidFill>
            <a:prstDash val="solid"/>
            <a:round/>
            <a:headEnd type="none" w="sm" len="sm"/>
            <a:tailEnd type="none" w="sm" len="sm"/>
          </a:ln>
        </p:spPr>
      </p:cxnSp>
      <p:grpSp>
        <p:nvGrpSpPr>
          <p:cNvPr id="17" name="Google Shape;17;p2"/>
          <p:cNvGrpSpPr/>
          <p:nvPr/>
        </p:nvGrpSpPr>
        <p:grpSpPr>
          <a:xfrm>
            <a:off x="7882850" y="478000"/>
            <a:ext cx="538774" cy="61500"/>
            <a:chOff x="6566675" y="-61500"/>
            <a:chExt cx="538774" cy="61500"/>
          </a:xfrm>
        </p:grpSpPr>
        <p:sp>
          <p:nvSpPr>
            <p:cNvPr id="18" name="Google Shape;18;p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txBox="1">
            <a:spLocks noGrp="1"/>
          </p:cNvSpPr>
          <p:nvPr>
            <p:ph type="ctrTitle"/>
          </p:nvPr>
        </p:nvSpPr>
        <p:spPr>
          <a:xfrm>
            <a:off x="905713" y="1518213"/>
            <a:ext cx="7332600" cy="142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905713" y="3217300"/>
            <a:ext cx="7332600" cy="40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11"/>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1"/>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1"/>
          <p:cNvSpPr txBox="1">
            <a:spLocks noGrp="1"/>
          </p:cNvSpPr>
          <p:nvPr>
            <p:ph type="title"/>
          </p:nvPr>
        </p:nvSpPr>
        <p:spPr>
          <a:xfrm>
            <a:off x="722375" y="539500"/>
            <a:ext cx="4351500" cy="9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48" name="Google Shape;148;p11"/>
          <p:cNvSpPr txBox="1">
            <a:spLocks noGrp="1"/>
          </p:cNvSpPr>
          <p:nvPr>
            <p:ph type="body" idx="1"/>
          </p:nvPr>
        </p:nvSpPr>
        <p:spPr>
          <a:xfrm>
            <a:off x="722375" y="1885700"/>
            <a:ext cx="4351500" cy="24897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a:lvl5pPr>
            <a:lvl6pPr marL="2743200" lvl="5" indent="-304800" algn="l">
              <a:lnSpc>
                <a:spcPct val="100000"/>
              </a:lnSpc>
              <a:spcBef>
                <a:spcPts val="0"/>
              </a:spcBef>
              <a:spcAft>
                <a:spcPts val="0"/>
              </a:spcAft>
              <a:buSzPts val="1200"/>
              <a:buChar char="■"/>
              <a:defRPr/>
            </a:lvl6pPr>
            <a:lvl7pPr marL="3200400" lvl="6" indent="-304800" algn="l">
              <a:lnSpc>
                <a:spcPct val="100000"/>
              </a:lnSpc>
              <a:spcBef>
                <a:spcPts val="0"/>
              </a:spcBef>
              <a:spcAft>
                <a:spcPts val="0"/>
              </a:spcAft>
              <a:buSzPts val="1200"/>
              <a:buChar char="●"/>
              <a:defRPr/>
            </a:lvl7pPr>
            <a:lvl8pPr marL="3657600" lvl="7" indent="-304800" algn="l">
              <a:lnSpc>
                <a:spcPct val="100000"/>
              </a:lnSpc>
              <a:spcBef>
                <a:spcPts val="0"/>
              </a:spcBef>
              <a:spcAft>
                <a:spcPts val="0"/>
              </a:spcAft>
              <a:buSzPts val="1200"/>
              <a:buChar char="○"/>
              <a:defRPr/>
            </a:lvl8pPr>
            <a:lvl9pPr marL="4114800" lvl="8" indent="-304800" algn="l">
              <a:lnSpc>
                <a:spcPct val="100000"/>
              </a:lnSpc>
              <a:spcBef>
                <a:spcPts val="0"/>
              </a:spcBef>
              <a:spcAft>
                <a:spcPts val="0"/>
              </a:spcAft>
              <a:buSzPts val="1200"/>
              <a:buChar char="■"/>
              <a:defRPr/>
            </a:lvl9pPr>
          </a:lstStyle>
          <a:p>
            <a:endParaRPr/>
          </a:p>
        </p:txBody>
      </p:sp>
      <p:sp>
        <p:nvSpPr>
          <p:cNvPr id="149" name="Google Shape;149;p11"/>
          <p:cNvSpPr>
            <a:spLocks noGrp="1"/>
          </p:cNvSpPr>
          <p:nvPr>
            <p:ph type="pic" idx="2"/>
          </p:nvPr>
        </p:nvSpPr>
        <p:spPr>
          <a:xfrm>
            <a:off x="5600700" y="732150"/>
            <a:ext cx="2714100" cy="3573300"/>
          </a:xfrm>
          <a:prstGeom prst="rect">
            <a:avLst/>
          </a:prstGeom>
          <a:noFill/>
          <a:ln>
            <a:noFill/>
          </a:ln>
        </p:spPr>
      </p:sp>
      <p:grpSp>
        <p:nvGrpSpPr>
          <p:cNvPr id="150" name="Google Shape;150;p11"/>
          <p:cNvGrpSpPr/>
          <p:nvPr/>
        </p:nvGrpSpPr>
        <p:grpSpPr>
          <a:xfrm>
            <a:off x="7882850" y="478000"/>
            <a:ext cx="538774" cy="61500"/>
            <a:chOff x="6566675" y="-61500"/>
            <a:chExt cx="538774" cy="61500"/>
          </a:xfrm>
        </p:grpSpPr>
        <p:sp>
          <p:nvSpPr>
            <p:cNvPr id="151" name="Google Shape;151;p1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4"/>
        <p:cNvGrpSpPr/>
        <p:nvPr/>
      </p:nvGrpSpPr>
      <p:grpSpPr>
        <a:xfrm>
          <a:off x="0" y="0"/>
          <a:ext cx="0" cy="0"/>
          <a:chOff x="0" y="0"/>
          <a:chExt cx="0" cy="0"/>
        </a:xfrm>
      </p:grpSpPr>
      <p:sp>
        <p:nvSpPr>
          <p:cNvPr id="155" name="Google Shape;155;p12"/>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2"/>
          <p:cNvSpPr/>
          <p:nvPr/>
        </p:nvSpPr>
        <p:spPr>
          <a:xfrm rot="10800000" flipH="1">
            <a:off x="0"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2"/>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2"/>
          <p:cNvSpPr/>
          <p:nvPr/>
        </p:nvSpPr>
        <p:spPr>
          <a:xfrm rot="10800000"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2"/>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2"/>
          <p:cNvSpPr txBox="1">
            <a:spLocks noGrp="1"/>
          </p:cNvSpPr>
          <p:nvPr>
            <p:ph type="title"/>
          </p:nvPr>
        </p:nvSpPr>
        <p:spPr>
          <a:xfrm>
            <a:off x="2095650" y="947100"/>
            <a:ext cx="4952700" cy="324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cxnSp>
        <p:nvCxnSpPr>
          <p:cNvPr id="161" name="Google Shape;161;p12"/>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162" name="Google Shape;162;p12"/>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grpSp>
        <p:nvGrpSpPr>
          <p:cNvPr id="163" name="Google Shape;163;p12"/>
          <p:cNvGrpSpPr/>
          <p:nvPr/>
        </p:nvGrpSpPr>
        <p:grpSpPr>
          <a:xfrm>
            <a:off x="7882850" y="4604000"/>
            <a:ext cx="538774" cy="61500"/>
            <a:chOff x="6566675" y="-61500"/>
            <a:chExt cx="538774" cy="61500"/>
          </a:xfrm>
        </p:grpSpPr>
        <p:sp>
          <p:nvSpPr>
            <p:cNvPr id="164" name="Google Shape;164;p1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7" name="Google Shape;167;p12"/>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13"/>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3"/>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3"/>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3"/>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3"/>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4" name="Google Shape;174;p13"/>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cxnSp>
        <p:nvCxnSpPr>
          <p:cNvPr id="175" name="Google Shape;175;p13"/>
          <p:cNvCxnSpPr/>
          <p:nvPr/>
        </p:nvCxnSpPr>
        <p:spPr>
          <a:xfrm flipH="1">
            <a:off x="798575" y="738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176" name="Google Shape;176;p13"/>
          <p:cNvCxnSpPr/>
          <p:nvPr/>
        </p:nvCxnSpPr>
        <p:spPr>
          <a:xfrm flipH="1">
            <a:off x="7295725" y="4017600"/>
            <a:ext cx="1049700" cy="1049700"/>
          </a:xfrm>
          <a:prstGeom prst="straightConnector1">
            <a:avLst/>
          </a:prstGeom>
          <a:noFill/>
          <a:ln w="9525" cap="flat" cmpd="sng">
            <a:solidFill>
              <a:schemeClr val="dk1"/>
            </a:solidFill>
            <a:prstDash val="solid"/>
            <a:round/>
            <a:headEnd type="none" w="sm" len="sm"/>
            <a:tailEnd type="none" w="sm" len="sm"/>
          </a:ln>
        </p:spPr>
      </p:cxnSp>
      <p:grpSp>
        <p:nvGrpSpPr>
          <p:cNvPr id="177" name="Google Shape;177;p13"/>
          <p:cNvGrpSpPr/>
          <p:nvPr/>
        </p:nvGrpSpPr>
        <p:grpSpPr>
          <a:xfrm>
            <a:off x="7882850" y="478000"/>
            <a:ext cx="538774" cy="61500"/>
            <a:chOff x="6566675" y="-61500"/>
            <a:chExt cx="538774" cy="61500"/>
          </a:xfrm>
        </p:grpSpPr>
        <p:sp>
          <p:nvSpPr>
            <p:cNvPr id="178" name="Google Shape;178;p13"/>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3"/>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3"/>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1" name="Google Shape;181;p13"/>
          <p:cNvSpPr txBox="1">
            <a:spLocks noGrp="1"/>
          </p:cNvSpPr>
          <p:nvPr>
            <p:ph type="title"/>
          </p:nvPr>
        </p:nvSpPr>
        <p:spPr>
          <a:xfrm>
            <a:off x="2549400" y="1577100"/>
            <a:ext cx="4045200" cy="754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82" name="Google Shape;182;p13"/>
          <p:cNvSpPr txBox="1">
            <a:spLocks noGrp="1"/>
          </p:cNvSpPr>
          <p:nvPr>
            <p:ph type="subTitle" idx="1"/>
          </p:nvPr>
        </p:nvSpPr>
        <p:spPr>
          <a:xfrm>
            <a:off x="2549400" y="2331300"/>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3"/>
        <p:cNvGrpSpPr/>
        <p:nvPr/>
      </p:nvGrpSpPr>
      <p:grpSpPr>
        <a:xfrm>
          <a:off x="0" y="0"/>
          <a:ext cx="0" cy="0"/>
          <a:chOff x="0" y="0"/>
          <a:chExt cx="0" cy="0"/>
        </a:xfrm>
      </p:grpSpPr>
      <p:sp>
        <p:nvSpPr>
          <p:cNvPr id="184" name="Google Shape;184;p14"/>
          <p:cNvSpPr>
            <a:spLocks noGrp="1"/>
          </p:cNvSpPr>
          <p:nvPr>
            <p:ph type="pic" idx="2"/>
          </p:nvPr>
        </p:nvSpPr>
        <p:spPr>
          <a:xfrm>
            <a:off x="0" y="0"/>
            <a:ext cx="9144000" cy="5143500"/>
          </a:xfrm>
          <a:prstGeom prst="rect">
            <a:avLst/>
          </a:prstGeom>
          <a:noFill/>
          <a:ln>
            <a:noFill/>
          </a:ln>
        </p:spPr>
      </p:sp>
      <p:sp>
        <p:nvSpPr>
          <p:cNvPr id="185" name="Google Shape;185;p14"/>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188" name="Google Shape;188;p14"/>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15"/>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5"/>
          <p:cNvSpPr/>
          <p:nvPr/>
        </p:nvSpPr>
        <p:spPr>
          <a:xfrm rot="10800000" flipH="1">
            <a:off x="0"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5"/>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5"/>
          <p:cNvSpPr/>
          <p:nvPr/>
        </p:nvSpPr>
        <p:spPr>
          <a:xfrm rot="10800000"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5" name="Google Shape;195;p15"/>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196" name="Google Shape;196;p15"/>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grpSp>
        <p:nvGrpSpPr>
          <p:cNvPr id="197" name="Google Shape;197;p15"/>
          <p:cNvGrpSpPr/>
          <p:nvPr/>
        </p:nvGrpSpPr>
        <p:grpSpPr>
          <a:xfrm>
            <a:off x="7882850" y="4604000"/>
            <a:ext cx="538774" cy="61500"/>
            <a:chOff x="6566675" y="-61500"/>
            <a:chExt cx="538774" cy="61500"/>
          </a:xfrm>
        </p:grpSpPr>
        <p:sp>
          <p:nvSpPr>
            <p:cNvPr id="198" name="Google Shape;198;p1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01" name="Google Shape;201;p15"/>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sp>
        <p:nvSpPr>
          <p:cNvPr id="202" name="Google Shape;202;p15"/>
          <p:cNvSpPr txBox="1">
            <a:spLocks noGrp="1"/>
          </p:cNvSpPr>
          <p:nvPr>
            <p:ph type="title" hasCustomPrompt="1"/>
          </p:nvPr>
        </p:nvSpPr>
        <p:spPr>
          <a:xfrm>
            <a:off x="1654334" y="1551280"/>
            <a:ext cx="5835300" cy="1325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7200">
                <a:highlight>
                  <a:schemeClr val="accent1"/>
                </a:highlight>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3" name="Google Shape;203;p15"/>
          <p:cNvSpPr txBox="1">
            <a:spLocks noGrp="1"/>
          </p:cNvSpPr>
          <p:nvPr>
            <p:ph type="subTitle" idx="1"/>
          </p:nvPr>
        </p:nvSpPr>
        <p:spPr>
          <a:xfrm>
            <a:off x="1654300" y="3162620"/>
            <a:ext cx="5835300" cy="42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05"/>
        <p:cNvGrpSpPr/>
        <p:nvPr/>
      </p:nvGrpSpPr>
      <p:grpSpPr>
        <a:xfrm>
          <a:off x="0" y="0"/>
          <a:ext cx="0" cy="0"/>
          <a:chOff x="0" y="0"/>
          <a:chExt cx="0" cy="0"/>
        </a:xfrm>
      </p:grpSpPr>
      <p:sp>
        <p:nvSpPr>
          <p:cNvPr id="206" name="Google Shape;206;p17"/>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7"/>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7"/>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7"/>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210" name="Google Shape;210;p17"/>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grpSp>
        <p:nvGrpSpPr>
          <p:cNvPr id="211" name="Google Shape;211;p17"/>
          <p:cNvGrpSpPr/>
          <p:nvPr/>
        </p:nvGrpSpPr>
        <p:grpSpPr>
          <a:xfrm>
            <a:off x="7882850" y="478000"/>
            <a:ext cx="538774" cy="61500"/>
            <a:chOff x="6566675" y="-61500"/>
            <a:chExt cx="538774" cy="61500"/>
          </a:xfrm>
        </p:grpSpPr>
        <p:sp>
          <p:nvSpPr>
            <p:cNvPr id="212" name="Google Shape;212;p17"/>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7"/>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7"/>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215"/>
        <p:cNvGrpSpPr/>
        <p:nvPr/>
      </p:nvGrpSpPr>
      <p:grpSpPr>
        <a:xfrm>
          <a:off x="0" y="0"/>
          <a:ext cx="0" cy="0"/>
          <a:chOff x="0" y="0"/>
          <a:chExt cx="0" cy="0"/>
        </a:xfrm>
      </p:grpSpPr>
      <p:sp>
        <p:nvSpPr>
          <p:cNvPr id="216" name="Google Shape;216;p18"/>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8"/>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8"/>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20" name="Google Shape;220;p18"/>
          <p:cNvGrpSpPr/>
          <p:nvPr/>
        </p:nvGrpSpPr>
        <p:grpSpPr>
          <a:xfrm>
            <a:off x="7882850" y="478000"/>
            <a:ext cx="538774" cy="61500"/>
            <a:chOff x="6566675" y="-61500"/>
            <a:chExt cx="538774" cy="61500"/>
          </a:xfrm>
        </p:grpSpPr>
        <p:sp>
          <p:nvSpPr>
            <p:cNvPr id="221" name="Google Shape;221;p18"/>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24"/>
        <p:cNvGrpSpPr/>
        <p:nvPr/>
      </p:nvGrpSpPr>
      <p:grpSpPr>
        <a:xfrm>
          <a:off x="0" y="0"/>
          <a:ext cx="0" cy="0"/>
          <a:chOff x="0" y="0"/>
          <a:chExt cx="0" cy="0"/>
        </a:xfrm>
      </p:grpSpPr>
      <p:sp>
        <p:nvSpPr>
          <p:cNvPr id="225" name="Google Shape;225;p19"/>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9"/>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9"/>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9"/>
          <p:cNvSpPr txBox="1">
            <a:spLocks noGrp="1"/>
          </p:cNvSpPr>
          <p:nvPr>
            <p:ph type="title"/>
          </p:nvPr>
        </p:nvSpPr>
        <p:spPr>
          <a:xfrm>
            <a:off x="950975" y="539500"/>
            <a:ext cx="3945000" cy="99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9" name="Google Shape;229;p19"/>
          <p:cNvSpPr txBox="1">
            <a:spLocks noGrp="1"/>
          </p:cNvSpPr>
          <p:nvPr>
            <p:ph type="body" idx="1"/>
          </p:nvPr>
        </p:nvSpPr>
        <p:spPr>
          <a:xfrm>
            <a:off x="950975" y="1733300"/>
            <a:ext cx="3945000" cy="2415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a:lvl5pPr>
            <a:lvl6pPr marL="2743200" lvl="5" indent="-304800" algn="l">
              <a:lnSpc>
                <a:spcPct val="100000"/>
              </a:lnSpc>
              <a:spcBef>
                <a:spcPts val="0"/>
              </a:spcBef>
              <a:spcAft>
                <a:spcPts val="0"/>
              </a:spcAft>
              <a:buSzPts val="1200"/>
              <a:buChar char="■"/>
              <a:defRPr/>
            </a:lvl6pPr>
            <a:lvl7pPr marL="3200400" lvl="6" indent="-304800" algn="l">
              <a:lnSpc>
                <a:spcPct val="100000"/>
              </a:lnSpc>
              <a:spcBef>
                <a:spcPts val="0"/>
              </a:spcBef>
              <a:spcAft>
                <a:spcPts val="0"/>
              </a:spcAft>
              <a:buSzPts val="1200"/>
              <a:buChar char="●"/>
              <a:defRPr/>
            </a:lvl7pPr>
            <a:lvl8pPr marL="3657600" lvl="7" indent="-304800" algn="l">
              <a:lnSpc>
                <a:spcPct val="100000"/>
              </a:lnSpc>
              <a:spcBef>
                <a:spcPts val="0"/>
              </a:spcBef>
              <a:spcAft>
                <a:spcPts val="0"/>
              </a:spcAft>
              <a:buSzPts val="1200"/>
              <a:buChar char="○"/>
              <a:defRPr/>
            </a:lvl8pPr>
            <a:lvl9pPr marL="4114800" lvl="8" indent="-304800" algn="l">
              <a:lnSpc>
                <a:spcPct val="100000"/>
              </a:lnSpc>
              <a:spcBef>
                <a:spcPts val="0"/>
              </a:spcBef>
              <a:spcAft>
                <a:spcPts val="0"/>
              </a:spcAft>
              <a:buSzPts val="1200"/>
              <a:buChar char="■"/>
              <a:defRPr/>
            </a:lvl9pPr>
          </a:lstStyle>
          <a:p>
            <a:endParaRPr/>
          </a:p>
        </p:txBody>
      </p:sp>
      <p:cxnSp>
        <p:nvCxnSpPr>
          <p:cNvPr id="230" name="Google Shape;230;p19"/>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grpSp>
        <p:nvGrpSpPr>
          <p:cNvPr id="231" name="Google Shape;231;p19"/>
          <p:cNvGrpSpPr/>
          <p:nvPr/>
        </p:nvGrpSpPr>
        <p:grpSpPr>
          <a:xfrm>
            <a:off x="7882850" y="478000"/>
            <a:ext cx="538774" cy="61500"/>
            <a:chOff x="6566675" y="-61500"/>
            <a:chExt cx="538774" cy="61500"/>
          </a:xfrm>
        </p:grpSpPr>
        <p:sp>
          <p:nvSpPr>
            <p:cNvPr id="232" name="Google Shape;232;p1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235"/>
        <p:cNvGrpSpPr/>
        <p:nvPr/>
      </p:nvGrpSpPr>
      <p:grpSpPr>
        <a:xfrm>
          <a:off x="0" y="0"/>
          <a:ext cx="0" cy="0"/>
          <a:chOff x="0" y="0"/>
          <a:chExt cx="0" cy="0"/>
        </a:xfrm>
      </p:grpSpPr>
      <p:sp>
        <p:nvSpPr>
          <p:cNvPr id="236" name="Google Shape;236;p20"/>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0"/>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0"/>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0"/>
          <p:cNvSpPr>
            <a:spLocks noGrp="1"/>
          </p:cNvSpPr>
          <p:nvPr>
            <p:ph type="pic" idx="2"/>
          </p:nvPr>
        </p:nvSpPr>
        <p:spPr>
          <a:xfrm>
            <a:off x="3382200" y="1323875"/>
            <a:ext cx="2379600" cy="2386200"/>
          </a:xfrm>
          <a:prstGeom prst="rect">
            <a:avLst/>
          </a:prstGeom>
          <a:noFill/>
          <a:ln>
            <a:noFill/>
          </a:ln>
        </p:spPr>
      </p:sp>
      <p:sp>
        <p:nvSpPr>
          <p:cNvPr id="240" name="Google Shape;240;p20"/>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41" name="Google Shape;241;p20"/>
          <p:cNvSpPr txBox="1">
            <a:spLocks noGrp="1"/>
          </p:cNvSpPr>
          <p:nvPr>
            <p:ph type="subTitle" idx="1"/>
          </p:nvPr>
        </p:nvSpPr>
        <p:spPr>
          <a:xfrm>
            <a:off x="3382200" y="3800000"/>
            <a:ext cx="5039400" cy="72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42" name="Google Shape;242;p20"/>
          <p:cNvSpPr>
            <a:spLocks noGrp="1"/>
          </p:cNvSpPr>
          <p:nvPr>
            <p:ph type="pic" idx="3"/>
          </p:nvPr>
        </p:nvSpPr>
        <p:spPr>
          <a:xfrm>
            <a:off x="722375" y="1323875"/>
            <a:ext cx="2379600" cy="3089100"/>
          </a:xfrm>
          <a:prstGeom prst="rect">
            <a:avLst/>
          </a:prstGeom>
          <a:noFill/>
          <a:ln>
            <a:noFill/>
          </a:ln>
        </p:spPr>
      </p:sp>
      <p:sp>
        <p:nvSpPr>
          <p:cNvPr id="243" name="Google Shape;243;p20"/>
          <p:cNvSpPr>
            <a:spLocks noGrp="1"/>
          </p:cNvSpPr>
          <p:nvPr>
            <p:ph type="pic" idx="4"/>
          </p:nvPr>
        </p:nvSpPr>
        <p:spPr>
          <a:xfrm>
            <a:off x="6042025" y="1323875"/>
            <a:ext cx="2379600" cy="2386200"/>
          </a:xfrm>
          <a:prstGeom prst="rect">
            <a:avLst/>
          </a:prstGeom>
          <a:noFill/>
          <a:ln>
            <a:noFill/>
          </a:ln>
        </p:spPr>
      </p:sp>
      <p:grpSp>
        <p:nvGrpSpPr>
          <p:cNvPr id="244" name="Google Shape;244;p20"/>
          <p:cNvGrpSpPr/>
          <p:nvPr/>
        </p:nvGrpSpPr>
        <p:grpSpPr>
          <a:xfrm>
            <a:off x="7882850" y="4604000"/>
            <a:ext cx="538774" cy="61500"/>
            <a:chOff x="6566675" y="-61500"/>
            <a:chExt cx="538774" cy="61500"/>
          </a:xfrm>
        </p:grpSpPr>
        <p:sp>
          <p:nvSpPr>
            <p:cNvPr id="245" name="Google Shape;245;p20"/>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0"/>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0"/>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
        <p:cNvGrpSpPr/>
        <p:nvPr/>
      </p:nvGrpSpPr>
      <p:grpSpPr>
        <a:xfrm>
          <a:off x="0" y="0"/>
          <a:ext cx="0" cy="0"/>
          <a:chOff x="0" y="0"/>
          <a:chExt cx="0" cy="0"/>
        </a:xfrm>
      </p:grpSpPr>
      <p:sp>
        <p:nvSpPr>
          <p:cNvPr id="24" name="Google Shape;24;p3"/>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8" name="Google Shape;28;p3"/>
          <p:cNvSpPr txBox="1">
            <a:spLocks noGrp="1"/>
          </p:cNvSpPr>
          <p:nvPr>
            <p:ph type="subTitle" idx="1"/>
          </p:nvPr>
        </p:nvSpPr>
        <p:spPr>
          <a:xfrm>
            <a:off x="897650" y="2118150"/>
            <a:ext cx="2352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29" name="Google Shape;29;p3"/>
          <p:cNvSpPr txBox="1">
            <a:spLocks noGrp="1"/>
          </p:cNvSpPr>
          <p:nvPr>
            <p:ph type="subTitle" idx="2"/>
          </p:nvPr>
        </p:nvSpPr>
        <p:spPr>
          <a:xfrm>
            <a:off x="3395850" y="2118150"/>
            <a:ext cx="2352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30" name="Google Shape;30;p3"/>
          <p:cNvSpPr txBox="1">
            <a:spLocks noGrp="1"/>
          </p:cNvSpPr>
          <p:nvPr>
            <p:ph type="subTitle" idx="3"/>
          </p:nvPr>
        </p:nvSpPr>
        <p:spPr>
          <a:xfrm>
            <a:off x="897650" y="3933474"/>
            <a:ext cx="2352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31" name="Google Shape;31;p3"/>
          <p:cNvSpPr txBox="1">
            <a:spLocks noGrp="1"/>
          </p:cNvSpPr>
          <p:nvPr>
            <p:ph type="subTitle" idx="4"/>
          </p:nvPr>
        </p:nvSpPr>
        <p:spPr>
          <a:xfrm>
            <a:off x="3395850" y="3933475"/>
            <a:ext cx="2352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32" name="Google Shape;32;p3"/>
          <p:cNvSpPr txBox="1">
            <a:spLocks noGrp="1"/>
          </p:cNvSpPr>
          <p:nvPr>
            <p:ph type="title" idx="5"/>
          </p:nvPr>
        </p:nvSpPr>
        <p:spPr>
          <a:xfrm>
            <a:off x="6735250" y="3233715"/>
            <a:ext cx="669900" cy="666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b="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3" name="Google Shape;33;p3"/>
          <p:cNvSpPr txBox="1">
            <a:spLocks noGrp="1"/>
          </p:cNvSpPr>
          <p:nvPr>
            <p:ph type="subTitle" idx="6"/>
          </p:nvPr>
        </p:nvSpPr>
        <p:spPr>
          <a:xfrm>
            <a:off x="5894050" y="2118150"/>
            <a:ext cx="2352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34" name="Google Shape;34;p3"/>
          <p:cNvSpPr txBox="1">
            <a:spLocks noGrp="1"/>
          </p:cNvSpPr>
          <p:nvPr>
            <p:ph type="subTitle" idx="7"/>
          </p:nvPr>
        </p:nvSpPr>
        <p:spPr>
          <a:xfrm>
            <a:off x="5894050" y="3933474"/>
            <a:ext cx="2352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35" name="Google Shape;35;p3"/>
          <p:cNvSpPr txBox="1">
            <a:spLocks noGrp="1"/>
          </p:cNvSpPr>
          <p:nvPr>
            <p:ph type="title" idx="8"/>
          </p:nvPr>
        </p:nvSpPr>
        <p:spPr>
          <a:xfrm>
            <a:off x="4237050" y="3233715"/>
            <a:ext cx="669900" cy="666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b="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6" name="Google Shape;36;p3"/>
          <p:cNvSpPr txBox="1">
            <a:spLocks noGrp="1"/>
          </p:cNvSpPr>
          <p:nvPr>
            <p:ph type="title" idx="9"/>
          </p:nvPr>
        </p:nvSpPr>
        <p:spPr>
          <a:xfrm>
            <a:off x="1738850" y="3233715"/>
            <a:ext cx="669900" cy="666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b="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7" name="Google Shape;37;p3"/>
          <p:cNvSpPr txBox="1">
            <a:spLocks noGrp="1"/>
          </p:cNvSpPr>
          <p:nvPr>
            <p:ph type="title" idx="13"/>
          </p:nvPr>
        </p:nvSpPr>
        <p:spPr>
          <a:xfrm>
            <a:off x="6735250" y="1451540"/>
            <a:ext cx="669900" cy="666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b="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8" name="Google Shape;38;p3"/>
          <p:cNvSpPr txBox="1">
            <a:spLocks noGrp="1"/>
          </p:cNvSpPr>
          <p:nvPr>
            <p:ph type="title" idx="14"/>
          </p:nvPr>
        </p:nvSpPr>
        <p:spPr>
          <a:xfrm>
            <a:off x="1738850" y="1451540"/>
            <a:ext cx="669900" cy="666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b="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9" name="Google Shape;39;p3"/>
          <p:cNvSpPr txBox="1">
            <a:spLocks noGrp="1"/>
          </p:cNvSpPr>
          <p:nvPr>
            <p:ph type="title" idx="15"/>
          </p:nvPr>
        </p:nvSpPr>
        <p:spPr>
          <a:xfrm>
            <a:off x="4237050" y="1451540"/>
            <a:ext cx="669900" cy="6666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b="0">
                <a:solidFill>
                  <a:schemeClr val="lt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cxnSp>
        <p:nvCxnSpPr>
          <p:cNvPr id="40" name="Google Shape;40;p3"/>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grpSp>
        <p:nvGrpSpPr>
          <p:cNvPr id="41" name="Google Shape;41;p3"/>
          <p:cNvGrpSpPr/>
          <p:nvPr/>
        </p:nvGrpSpPr>
        <p:grpSpPr>
          <a:xfrm>
            <a:off x="7882850" y="4604000"/>
            <a:ext cx="538774" cy="61500"/>
            <a:chOff x="6566675" y="-61500"/>
            <a:chExt cx="538774" cy="61500"/>
          </a:xfrm>
        </p:grpSpPr>
        <p:sp>
          <p:nvSpPr>
            <p:cNvPr id="42" name="Google Shape;42;p3"/>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48"/>
        <p:cNvGrpSpPr/>
        <p:nvPr/>
      </p:nvGrpSpPr>
      <p:grpSpPr>
        <a:xfrm>
          <a:off x="0" y="0"/>
          <a:ext cx="0" cy="0"/>
          <a:chOff x="0" y="0"/>
          <a:chExt cx="0" cy="0"/>
        </a:xfrm>
      </p:grpSpPr>
      <p:sp>
        <p:nvSpPr>
          <p:cNvPr id="249" name="Google Shape;249;p21"/>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1"/>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1"/>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2" name="Google Shape;252;p21"/>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grpSp>
        <p:nvGrpSpPr>
          <p:cNvPr id="253" name="Google Shape;253;p21"/>
          <p:cNvGrpSpPr/>
          <p:nvPr/>
        </p:nvGrpSpPr>
        <p:grpSpPr>
          <a:xfrm>
            <a:off x="7882850" y="478000"/>
            <a:ext cx="538774" cy="61500"/>
            <a:chOff x="6566675" y="-61500"/>
            <a:chExt cx="538774" cy="61500"/>
          </a:xfrm>
        </p:grpSpPr>
        <p:sp>
          <p:nvSpPr>
            <p:cNvPr id="254" name="Google Shape;254;p2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58" name="Google Shape;258;p2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a:lvl5pPr>
            <a:lvl6pPr marL="2743200" lvl="5" indent="-304800" algn="l">
              <a:lnSpc>
                <a:spcPct val="100000"/>
              </a:lnSpc>
              <a:spcBef>
                <a:spcPts val="0"/>
              </a:spcBef>
              <a:spcAft>
                <a:spcPts val="0"/>
              </a:spcAft>
              <a:buSzPts val="1200"/>
              <a:buChar char="■"/>
              <a:defRPr/>
            </a:lvl6pPr>
            <a:lvl7pPr marL="3200400" lvl="6" indent="-304800" algn="l">
              <a:lnSpc>
                <a:spcPct val="100000"/>
              </a:lnSpc>
              <a:spcBef>
                <a:spcPts val="0"/>
              </a:spcBef>
              <a:spcAft>
                <a:spcPts val="0"/>
              </a:spcAft>
              <a:buSzPts val="1200"/>
              <a:buChar char="●"/>
              <a:defRPr/>
            </a:lvl7pPr>
            <a:lvl8pPr marL="3657600" lvl="7" indent="-304800" algn="l">
              <a:lnSpc>
                <a:spcPct val="100000"/>
              </a:lnSpc>
              <a:spcBef>
                <a:spcPts val="0"/>
              </a:spcBef>
              <a:spcAft>
                <a:spcPts val="0"/>
              </a:spcAft>
              <a:buSzPts val="1200"/>
              <a:buChar char="○"/>
              <a:defRPr/>
            </a:lvl8pPr>
            <a:lvl9pPr marL="4114800" lvl="8" indent="-304800" algn="l">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59"/>
        <p:cNvGrpSpPr/>
        <p:nvPr/>
      </p:nvGrpSpPr>
      <p:grpSpPr>
        <a:xfrm>
          <a:off x="0" y="0"/>
          <a:ext cx="0" cy="0"/>
          <a:chOff x="0" y="0"/>
          <a:chExt cx="0" cy="0"/>
        </a:xfrm>
      </p:grpSpPr>
      <p:sp>
        <p:nvSpPr>
          <p:cNvPr id="260" name="Google Shape;260;p22"/>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2"/>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2"/>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2"/>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2"/>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2"/>
          <p:cNvSpPr txBox="1">
            <a:spLocks noGrp="1"/>
          </p:cNvSpPr>
          <p:nvPr>
            <p:ph type="subTitle" idx="1"/>
          </p:nvPr>
        </p:nvSpPr>
        <p:spPr>
          <a:xfrm>
            <a:off x="4572001" y="1442683"/>
            <a:ext cx="2857200" cy="35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6" name="Google Shape;266;p22"/>
          <p:cNvSpPr txBox="1">
            <a:spLocks noGrp="1"/>
          </p:cNvSpPr>
          <p:nvPr>
            <p:ph type="title"/>
          </p:nvPr>
        </p:nvSpPr>
        <p:spPr>
          <a:xfrm>
            <a:off x="4572001" y="659500"/>
            <a:ext cx="2857200" cy="66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600">
                <a:highlight>
                  <a:schemeClr val="accent1"/>
                </a:highlight>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67" name="Google Shape;267;p22"/>
          <p:cNvSpPr txBox="1">
            <a:spLocks noGrp="1"/>
          </p:cNvSpPr>
          <p:nvPr>
            <p:ph type="subTitle" idx="2"/>
          </p:nvPr>
        </p:nvSpPr>
        <p:spPr>
          <a:xfrm>
            <a:off x="3143501" y="2844724"/>
            <a:ext cx="2857200" cy="35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8" name="Google Shape;268;p22"/>
          <p:cNvSpPr txBox="1">
            <a:spLocks noGrp="1"/>
          </p:cNvSpPr>
          <p:nvPr>
            <p:ph type="title" idx="3"/>
          </p:nvPr>
        </p:nvSpPr>
        <p:spPr>
          <a:xfrm>
            <a:off x="3143501" y="2059501"/>
            <a:ext cx="2857200" cy="66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600">
                <a:highlight>
                  <a:schemeClr val="accent1"/>
                </a:highlight>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69" name="Google Shape;269;p22"/>
          <p:cNvSpPr txBox="1">
            <a:spLocks noGrp="1"/>
          </p:cNvSpPr>
          <p:nvPr>
            <p:ph type="subTitle" idx="4"/>
          </p:nvPr>
        </p:nvSpPr>
        <p:spPr>
          <a:xfrm>
            <a:off x="1777176" y="4244725"/>
            <a:ext cx="2857200" cy="35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0" name="Google Shape;270;p22"/>
          <p:cNvSpPr txBox="1">
            <a:spLocks noGrp="1"/>
          </p:cNvSpPr>
          <p:nvPr>
            <p:ph type="title" idx="5"/>
          </p:nvPr>
        </p:nvSpPr>
        <p:spPr>
          <a:xfrm>
            <a:off x="1777176" y="3459501"/>
            <a:ext cx="2857200" cy="66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600">
                <a:highlight>
                  <a:schemeClr val="accent1"/>
                </a:highlight>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cxnSp>
        <p:nvCxnSpPr>
          <p:cNvPr id="271" name="Google Shape;271;p22"/>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cxnSp>
        <p:nvCxnSpPr>
          <p:cNvPr id="272" name="Google Shape;272;p22"/>
          <p:cNvCxnSpPr/>
          <p:nvPr/>
        </p:nvCxnSpPr>
        <p:spPr>
          <a:xfrm flipH="1">
            <a:off x="798575" y="73809"/>
            <a:ext cx="1049700" cy="1049700"/>
          </a:xfrm>
          <a:prstGeom prst="straightConnector1">
            <a:avLst/>
          </a:prstGeom>
          <a:noFill/>
          <a:ln w="9525" cap="flat" cmpd="sng">
            <a:solidFill>
              <a:schemeClr val="dk1"/>
            </a:solidFill>
            <a:prstDash val="solid"/>
            <a:round/>
            <a:headEnd type="none" w="sm" len="sm"/>
            <a:tailEnd type="none" w="sm" len="sm"/>
          </a:ln>
        </p:spPr>
      </p:cxnSp>
      <p:grpSp>
        <p:nvGrpSpPr>
          <p:cNvPr id="273" name="Google Shape;273;p22"/>
          <p:cNvGrpSpPr/>
          <p:nvPr/>
        </p:nvGrpSpPr>
        <p:grpSpPr>
          <a:xfrm>
            <a:off x="7882850" y="478000"/>
            <a:ext cx="538774" cy="61500"/>
            <a:chOff x="6566675" y="-61500"/>
            <a:chExt cx="538774" cy="61500"/>
          </a:xfrm>
        </p:grpSpPr>
        <p:sp>
          <p:nvSpPr>
            <p:cNvPr id="274" name="Google Shape;274;p2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77" name="Google Shape;277;p22"/>
          <p:cNvCxnSpPr/>
          <p:nvPr/>
        </p:nvCxnSpPr>
        <p:spPr>
          <a:xfrm flipH="1">
            <a:off x="7295725" y="4017600"/>
            <a:ext cx="1049700" cy="10497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278"/>
        <p:cNvGrpSpPr/>
        <p:nvPr/>
      </p:nvGrpSpPr>
      <p:grpSpPr>
        <a:xfrm>
          <a:off x="0" y="0"/>
          <a:ext cx="0" cy="0"/>
          <a:chOff x="0" y="0"/>
          <a:chExt cx="0" cy="0"/>
        </a:xfrm>
      </p:grpSpPr>
      <p:sp>
        <p:nvSpPr>
          <p:cNvPr id="279" name="Google Shape;279;p23"/>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3"/>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3"/>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3"/>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3"/>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4" name="Google Shape;284;p23"/>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cxnSp>
        <p:nvCxnSpPr>
          <p:cNvPr id="285" name="Google Shape;285;p23"/>
          <p:cNvCxnSpPr/>
          <p:nvPr/>
        </p:nvCxnSpPr>
        <p:spPr>
          <a:xfrm flipH="1">
            <a:off x="798575" y="738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286" name="Google Shape;286;p23"/>
          <p:cNvCxnSpPr/>
          <p:nvPr/>
        </p:nvCxnSpPr>
        <p:spPr>
          <a:xfrm flipH="1">
            <a:off x="7295725" y="4017600"/>
            <a:ext cx="1049700" cy="1049700"/>
          </a:xfrm>
          <a:prstGeom prst="straightConnector1">
            <a:avLst/>
          </a:prstGeom>
          <a:noFill/>
          <a:ln w="9525" cap="flat" cmpd="sng">
            <a:solidFill>
              <a:schemeClr val="dk1"/>
            </a:solidFill>
            <a:prstDash val="solid"/>
            <a:round/>
            <a:headEnd type="none" w="sm" len="sm"/>
            <a:tailEnd type="none" w="sm" len="sm"/>
          </a:ln>
        </p:spPr>
      </p:cxnSp>
      <p:grpSp>
        <p:nvGrpSpPr>
          <p:cNvPr id="287" name="Google Shape;287;p23"/>
          <p:cNvGrpSpPr/>
          <p:nvPr/>
        </p:nvGrpSpPr>
        <p:grpSpPr>
          <a:xfrm>
            <a:off x="7882850" y="478000"/>
            <a:ext cx="538774" cy="61500"/>
            <a:chOff x="6566675" y="-61500"/>
            <a:chExt cx="538774" cy="61500"/>
          </a:xfrm>
        </p:grpSpPr>
        <p:sp>
          <p:nvSpPr>
            <p:cNvPr id="288" name="Google Shape;288;p23"/>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3"/>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3"/>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p23"/>
          <p:cNvSpPr txBox="1">
            <a:spLocks noGrp="1"/>
          </p:cNvSpPr>
          <p:nvPr>
            <p:ph type="ctrTitle"/>
          </p:nvPr>
        </p:nvSpPr>
        <p:spPr>
          <a:xfrm>
            <a:off x="2685375" y="749148"/>
            <a:ext cx="3773100" cy="906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92" name="Google Shape;292;p23"/>
          <p:cNvSpPr txBox="1">
            <a:spLocks noGrp="1"/>
          </p:cNvSpPr>
          <p:nvPr>
            <p:ph type="subTitle" idx="1"/>
          </p:nvPr>
        </p:nvSpPr>
        <p:spPr>
          <a:xfrm>
            <a:off x="2685375" y="1504801"/>
            <a:ext cx="3773100" cy="107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93" name="Google Shape;293;p23"/>
          <p:cNvSpPr txBox="1"/>
          <p:nvPr/>
        </p:nvSpPr>
        <p:spPr>
          <a:xfrm>
            <a:off x="2873225" y="3402188"/>
            <a:ext cx="3397500" cy="61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Montserrat"/>
                <a:ea typeface="Montserrat"/>
                <a:cs typeface="Montserrat"/>
                <a:sym typeface="Montserrat"/>
              </a:rPr>
              <a:t>CREDITS: This presentation template was created by </a:t>
            </a:r>
            <a:r>
              <a:rPr lang="en-US" sz="1000" b="1" i="0" u="none" strike="noStrike" cap="none">
                <a:solidFill>
                  <a:schemeClr val="hlink"/>
                </a:solidFill>
                <a:uFill>
                  <a:noFill/>
                </a:uFill>
                <a:latin typeface="Montserrat"/>
                <a:ea typeface="Montserrat"/>
                <a:cs typeface="Montserrat"/>
                <a:sym typeface="Montserrat"/>
                <a:hlinkClick r:id="rId2"/>
              </a:rPr>
              <a:t>Slidesgo</a:t>
            </a:r>
            <a:r>
              <a:rPr lang="en-US" sz="1000" b="0" i="0" u="none" strike="noStrike" cap="none">
                <a:solidFill>
                  <a:schemeClr val="dk1"/>
                </a:solidFill>
                <a:latin typeface="Montserrat"/>
                <a:ea typeface="Montserrat"/>
                <a:cs typeface="Montserrat"/>
                <a:sym typeface="Montserrat"/>
              </a:rPr>
              <a:t>, including icons by </a:t>
            </a:r>
            <a:r>
              <a:rPr lang="en-US" sz="1000" b="1" i="0" u="none" strike="noStrike" cap="none">
                <a:solidFill>
                  <a:schemeClr val="hlink"/>
                </a:solidFill>
                <a:uFill>
                  <a:noFill/>
                </a:uFill>
                <a:latin typeface="Montserrat"/>
                <a:ea typeface="Montserrat"/>
                <a:cs typeface="Montserrat"/>
                <a:sym typeface="Montserrat"/>
                <a:hlinkClick r:id="rId3"/>
              </a:rPr>
              <a:t>Flaticon</a:t>
            </a:r>
            <a:r>
              <a:rPr lang="en-US" sz="1000" b="1" i="0" u="none" strike="noStrike" cap="none">
                <a:solidFill>
                  <a:schemeClr val="dk1"/>
                </a:solidFill>
                <a:latin typeface="Montserrat"/>
                <a:ea typeface="Montserrat"/>
                <a:cs typeface="Montserrat"/>
                <a:sym typeface="Montserrat"/>
              </a:rPr>
              <a:t> </a:t>
            </a:r>
            <a:r>
              <a:rPr lang="en-US" sz="1000" b="0" i="0" u="none" strike="noStrike" cap="none">
                <a:solidFill>
                  <a:schemeClr val="dk1"/>
                </a:solidFill>
                <a:latin typeface="Montserrat"/>
                <a:ea typeface="Montserrat"/>
                <a:cs typeface="Montserrat"/>
                <a:sym typeface="Montserrat"/>
              </a:rPr>
              <a:t>and infographics &amp; images by </a:t>
            </a:r>
            <a:r>
              <a:rPr lang="en-US" sz="1000" b="1" i="0" u="none" strike="noStrike" cap="none">
                <a:solidFill>
                  <a:schemeClr val="hlink"/>
                </a:solidFill>
                <a:uFill>
                  <a:noFill/>
                </a:uFill>
                <a:latin typeface="Montserrat"/>
                <a:ea typeface="Montserrat"/>
                <a:cs typeface="Montserrat"/>
                <a:sym typeface="Montserrat"/>
                <a:hlinkClick r:id="rId4"/>
              </a:rPr>
              <a:t>Freepik</a:t>
            </a:r>
            <a:endParaRPr sz="1000" b="1" i="0" u="none" strike="noStrike" cap="none">
              <a:solidFill>
                <a:schemeClr val="dk1"/>
              </a:solidFill>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6">
    <p:bg>
      <p:bgPr>
        <a:solidFill>
          <a:schemeClr val="lt1"/>
        </a:solidFill>
        <a:effectLst/>
      </p:bgPr>
    </p:bg>
    <p:spTree>
      <p:nvGrpSpPr>
        <p:cNvPr id="1" name="Shape 294"/>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95"/>
        <p:cNvGrpSpPr/>
        <p:nvPr/>
      </p:nvGrpSpPr>
      <p:grpSpPr>
        <a:xfrm>
          <a:off x="0" y="0"/>
          <a:ext cx="0" cy="0"/>
          <a:chOff x="0" y="0"/>
          <a:chExt cx="0" cy="0"/>
        </a:xfrm>
      </p:grpSpPr>
      <p:sp>
        <p:nvSpPr>
          <p:cNvPr id="296" name="Google Shape;296;p25"/>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5"/>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5"/>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9" name="Google Shape;299;p25"/>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grpSp>
        <p:nvGrpSpPr>
          <p:cNvPr id="300" name="Google Shape;300;p25"/>
          <p:cNvGrpSpPr/>
          <p:nvPr/>
        </p:nvGrpSpPr>
        <p:grpSpPr>
          <a:xfrm>
            <a:off x="7882850" y="478000"/>
            <a:ext cx="538774" cy="61500"/>
            <a:chOff x="6566675" y="-61500"/>
            <a:chExt cx="538774" cy="61500"/>
          </a:xfrm>
        </p:grpSpPr>
        <p:sp>
          <p:nvSpPr>
            <p:cNvPr id="301" name="Google Shape;301;p2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304"/>
        <p:cNvGrpSpPr/>
        <p:nvPr/>
      </p:nvGrpSpPr>
      <p:grpSpPr>
        <a:xfrm>
          <a:off x="0" y="0"/>
          <a:ext cx="0" cy="0"/>
          <a:chOff x="0" y="0"/>
          <a:chExt cx="0" cy="0"/>
        </a:xfrm>
      </p:grpSpPr>
      <p:sp>
        <p:nvSpPr>
          <p:cNvPr id="305" name="Google Shape;305;p26"/>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6"/>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6"/>
          <p:cNvSpPr/>
          <p:nvPr/>
        </p:nvSpPr>
        <p:spPr>
          <a:xfrm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6"/>
          <p:cNvSpPr/>
          <p:nvPr/>
        </p:nvSpPr>
        <p:spPr>
          <a:xfrm flipH="1">
            <a:off x="2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6"/>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0" name="Google Shape;310;p26"/>
          <p:cNvGrpSpPr/>
          <p:nvPr/>
        </p:nvGrpSpPr>
        <p:grpSpPr>
          <a:xfrm>
            <a:off x="7882850" y="4604000"/>
            <a:ext cx="538774" cy="61500"/>
            <a:chOff x="6566675" y="-61500"/>
            <a:chExt cx="538774" cy="61500"/>
          </a:xfrm>
        </p:grpSpPr>
        <p:sp>
          <p:nvSpPr>
            <p:cNvPr id="311" name="Google Shape;311;p2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14" name="Google Shape;314;p26"/>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26"/>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16" name="Google Shape;316;p26"/>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flipH="1">
            <a:off x="2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
          <p:cNvSpPr txBox="1">
            <a:spLocks noGrp="1"/>
          </p:cNvSpPr>
          <p:nvPr>
            <p:ph type="title"/>
          </p:nvPr>
        </p:nvSpPr>
        <p:spPr>
          <a:xfrm>
            <a:off x="2474250" y="2765121"/>
            <a:ext cx="4195500" cy="123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2" name="Google Shape;52;p4"/>
          <p:cNvSpPr txBox="1">
            <a:spLocks noGrp="1"/>
          </p:cNvSpPr>
          <p:nvPr>
            <p:ph type="title" idx="2"/>
          </p:nvPr>
        </p:nvSpPr>
        <p:spPr>
          <a:xfrm>
            <a:off x="3925950" y="1142679"/>
            <a:ext cx="1292100" cy="1294500"/>
          </a:xfrm>
          <a:prstGeom prst="rect">
            <a:avLst/>
          </a:prstGeom>
          <a:solidFill>
            <a:schemeClr val="dk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4800" b="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5"/>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1239975" y="2920643"/>
            <a:ext cx="3128400" cy="12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59" name="Google Shape;59;p5"/>
          <p:cNvSpPr txBox="1">
            <a:spLocks noGrp="1"/>
          </p:cNvSpPr>
          <p:nvPr>
            <p:ph type="subTitle" idx="2"/>
          </p:nvPr>
        </p:nvSpPr>
        <p:spPr>
          <a:xfrm>
            <a:off x="4775625" y="2920643"/>
            <a:ext cx="3128400" cy="12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60" name="Google Shape;60;p5"/>
          <p:cNvSpPr txBox="1">
            <a:spLocks noGrp="1"/>
          </p:cNvSpPr>
          <p:nvPr>
            <p:ph type="subTitle" idx="3"/>
          </p:nvPr>
        </p:nvSpPr>
        <p:spPr>
          <a:xfrm>
            <a:off x="1239975" y="2550359"/>
            <a:ext cx="3128400" cy="40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sp>
        <p:nvSpPr>
          <p:cNvPr id="61" name="Google Shape;61;p5"/>
          <p:cNvSpPr txBox="1">
            <a:spLocks noGrp="1"/>
          </p:cNvSpPr>
          <p:nvPr>
            <p:ph type="subTitle" idx="4"/>
          </p:nvPr>
        </p:nvSpPr>
        <p:spPr>
          <a:xfrm>
            <a:off x="4775625" y="2550359"/>
            <a:ext cx="3128400" cy="40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latin typeface="Mulish"/>
                <a:ea typeface="Mulish"/>
                <a:cs typeface="Mulish"/>
                <a:sym typeface="Mulish"/>
              </a:defRPr>
            </a:lvl2pPr>
            <a:lvl3pPr lvl="2" algn="ctr">
              <a:lnSpc>
                <a:spcPct val="100000"/>
              </a:lnSpc>
              <a:spcBef>
                <a:spcPts val="0"/>
              </a:spcBef>
              <a:spcAft>
                <a:spcPts val="0"/>
              </a:spcAft>
              <a:buSzPts val="1200"/>
              <a:buFont typeface="Mulish"/>
              <a:buNone/>
              <a:defRPr b="1">
                <a:latin typeface="Mulish"/>
                <a:ea typeface="Mulish"/>
                <a:cs typeface="Mulish"/>
                <a:sym typeface="Mulish"/>
              </a:defRPr>
            </a:lvl3pPr>
            <a:lvl4pPr lvl="3" algn="ctr">
              <a:lnSpc>
                <a:spcPct val="100000"/>
              </a:lnSpc>
              <a:spcBef>
                <a:spcPts val="0"/>
              </a:spcBef>
              <a:spcAft>
                <a:spcPts val="0"/>
              </a:spcAft>
              <a:buSzPts val="1200"/>
              <a:buFont typeface="Mulish"/>
              <a:buNone/>
              <a:defRPr b="1">
                <a:latin typeface="Mulish"/>
                <a:ea typeface="Mulish"/>
                <a:cs typeface="Mulish"/>
                <a:sym typeface="Mulish"/>
              </a:defRPr>
            </a:lvl4pPr>
            <a:lvl5pPr lvl="4" algn="ctr">
              <a:lnSpc>
                <a:spcPct val="100000"/>
              </a:lnSpc>
              <a:spcBef>
                <a:spcPts val="0"/>
              </a:spcBef>
              <a:spcAft>
                <a:spcPts val="0"/>
              </a:spcAft>
              <a:buSzPts val="1200"/>
              <a:buFont typeface="Mulish"/>
              <a:buNone/>
              <a:defRPr b="1">
                <a:latin typeface="Mulish"/>
                <a:ea typeface="Mulish"/>
                <a:cs typeface="Mulish"/>
                <a:sym typeface="Mulish"/>
              </a:defRPr>
            </a:lvl5pPr>
            <a:lvl6pPr lvl="5" algn="ctr">
              <a:lnSpc>
                <a:spcPct val="100000"/>
              </a:lnSpc>
              <a:spcBef>
                <a:spcPts val="0"/>
              </a:spcBef>
              <a:spcAft>
                <a:spcPts val="0"/>
              </a:spcAft>
              <a:buSzPts val="1200"/>
              <a:buFont typeface="Mulish"/>
              <a:buNone/>
              <a:defRPr b="1">
                <a:latin typeface="Mulish"/>
                <a:ea typeface="Mulish"/>
                <a:cs typeface="Mulish"/>
                <a:sym typeface="Mulish"/>
              </a:defRPr>
            </a:lvl6pPr>
            <a:lvl7pPr lvl="6" algn="ctr">
              <a:lnSpc>
                <a:spcPct val="100000"/>
              </a:lnSpc>
              <a:spcBef>
                <a:spcPts val="0"/>
              </a:spcBef>
              <a:spcAft>
                <a:spcPts val="0"/>
              </a:spcAft>
              <a:buSzPts val="1200"/>
              <a:buFont typeface="Mulish"/>
              <a:buNone/>
              <a:defRPr b="1">
                <a:latin typeface="Mulish"/>
                <a:ea typeface="Mulish"/>
                <a:cs typeface="Mulish"/>
                <a:sym typeface="Mulish"/>
              </a:defRPr>
            </a:lvl7pPr>
            <a:lvl8pPr lvl="7" algn="ctr">
              <a:lnSpc>
                <a:spcPct val="100000"/>
              </a:lnSpc>
              <a:spcBef>
                <a:spcPts val="0"/>
              </a:spcBef>
              <a:spcAft>
                <a:spcPts val="0"/>
              </a:spcAft>
              <a:buSzPts val="1200"/>
              <a:buFont typeface="Mulish"/>
              <a:buNone/>
              <a:defRPr b="1">
                <a:latin typeface="Mulish"/>
                <a:ea typeface="Mulish"/>
                <a:cs typeface="Mulish"/>
                <a:sym typeface="Mulish"/>
              </a:defRPr>
            </a:lvl8pPr>
            <a:lvl9pPr lvl="8" algn="ctr">
              <a:lnSpc>
                <a:spcPct val="100000"/>
              </a:lnSpc>
              <a:spcBef>
                <a:spcPts val="0"/>
              </a:spcBef>
              <a:spcAft>
                <a:spcPts val="0"/>
              </a:spcAft>
              <a:buSzPts val="1200"/>
              <a:buFont typeface="Mulish"/>
              <a:buNone/>
              <a:defRPr b="1">
                <a:latin typeface="Mulish"/>
                <a:ea typeface="Mulish"/>
                <a:cs typeface="Mulish"/>
                <a:sym typeface="Mulish"/>
              </a:defRPr>
            </a:lvl9pPr>
          </a:lstStyle>
          <a:p>
            <a:endParaRPr/>
          </a:p>
        </p:txBody>
      </p:sp>
      <p:cxnSp>
        <p:nvCxnSpPr>
          <p:cNvPr id="62" name="Google Shape;62;p5"/>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grpSp>
        <p:nvGrpSpPr>
          <p:cNvPr id="63" name="Google Shape;63;p5"/>
          <p:cNvGrpSpPr/>
          <p:nvPr/>
        </p:nvGrpSpPr>
        <p:grpSpPr>
          <a:xfrm>
            <a:off x="7882850" y="478000"/>
            <a:ext cx="538774" cy="61500"/>
            <a:chOff x="6566675" y="-61500"/>
            <a:chExt cx="538774" cy="61500"/>
          </a:xfrm>
        </p:grpSpPr>
        <p:sp>
          <p:nvSpPr>
            <p:cNvPr id="64" name="Google Shape;64;p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7"/>
        <p:cNvGrpSpPr/>
        <p:nvPr/>
      </p:nvGrpSpPr>
      <p:grpSpPr>
        <a:xfrm>
          <a:off x="0" y="0"/>
          <a:ext cx="0" cy="0"/>
          <a:chOff x="0" y="0"/>
          <a:chExt cx="0" cy="0"/>
        </a:xfrm>
      </p:grpSpPr>
      <p:sp>
        <p:nvSpPr>
          <p:cNvPr id="68" name="Google Shape;68;p6"/>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2" name="Google Shape;72;p6"/>
          <p:cNvSpPr txBox="1">
            <a:spLocks noGrp="1"/>
          </p:cNvSpPr>
          <p:nvPr>
            <p:ph type="subTitle" idx="1"/>
          </p:nvPr>
        </p:nvSpPr>
        <p:spPr>
          <a:xfrm>
            <a:off x="932774" y="2624309"/>
            <a:ext cx="2295000" cy="197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3" name="Google Shape;73;p6"/>
          <p:cNvSpPr txBox="1">
            <a:spLocks noGrp="1"/>
          </p:cNvSpPr>
          <p:nvPr>
            <p:ph type="subTitle" idx="2"/>
          </p:nvPr>
        </p:nvSpPr>
        <p:spPr>
          <a:xfrm>
            <a:off x="3424478" y="2624307"/>
            <a:ext cx="2291400" cy="197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4" name="Google Shape;74;p6"/>
          <p:cNvSpPr txBox="1">
            <a:spLocks noGrp="1"/>
          </p:cNvSpPr>
          <p:nvPr>
            <p:ph type="subTitle" idx="3"/>
          </p:nvPr>
        </p:nvSpPr>
        <p:spPr>
          <a:xfrm>
            <a:off x="5916223" y="2624309"/>
            <a:ext cx="2295000" cy="197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75" name="Google Shape;75;p6"/>
          <p:cNvSpPr txBox="1">
            <a:spLocks noGrp="1"/>
          </p:cNvSpPr>
          <p:nvPr>
            <p:ph type="subTitle" idx="4"/>
          </p:nvPr>
        </p:nvSpPr>
        <p:spPr>
          <a:xfrm>
            <a:off x="932774" y="1961100"/>
            <a:ext cx="2295000" cy="698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76" name="Google Shape;76;p6"/>
          <p:cNvSpPr txBox="1">
            <a:spLocks noGrp="1"/>
          </p:cNvSpPr>
          <p:nvPr>
            <p:ph type="subTitle" idx="5"/>
          </p:nvPr>
        </p:nvSpPr>
        <p:spPr>
          <a:xfrm>
            <a:off x="3424474" y="1961100"/>
            <a:ext cx="2291400" cy="698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77" name="Google Shape;77;p6"/>
          <p:cNvSpPr txBox="1">
            <a:spLocks noGrp="1"/>
          </p:cNvSpPr>
          <p:nvPr>
            <p:ph type="subTitle" idx="6"/>
          </p:nvPr>
        </p:nvSpPr>
        <p:spPr>
          <a:xfrm>
            <a:off x="5916226" y="1961100"/>
            <a:ext cx="2295000" cy="698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78" name="Google Shape;78;p6"/>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grpSp>
        <p:nvGrpSpPr>
          <p:cNvPr id="79" name="Google Shape;79;p6"/>
          <p:cNvGrpSpPr/>
          <p:nvPr/>
        </p:nvGrpSpPr>
        <p:grpSpPr>
          <a:xfrm>
            <a:off x="7882850" y="4604000"/>
            <a:ext cx="538774" cy="61500"/>
            <a:chOff x="6566675" y="-61500"/>
            <a:chExt cx="538774" cy="61500"/>
          </a:xfrm>
        </p:grpSpPr>
        <p:sp>
          <p:nvSpPr>
            <p:cNvPr id="80" name="Google Shape;80;p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83"/>
        <p:cNvGrpSpPr/>
        <p:nvPr/>
      </p:nvGrpSpPr>
      <p:grpSpPr>
        <a:xfrm>
          <a:off x="0" y="0"/>
          <a:ext cx="0" cy="0"/>
          <a:chOff x="0" y="0"/>
          <a:chExt cx="0" cy="0"/>
        </a:xfrm>
      </p:grpSpPr>
      <p:sp>
        <p:nvSpPr>
          <p:cNvPr id="84" name="Google Shape;84;p7"/>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7"/>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7"/>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88" name="Google Shape;88;p7"/>
          <p:cNvSpPr txBox="1">
            <a:spLocks noGrp="1"/>
          </p:cNvSpPr>
          <p:nvPr>
            <p:ph type="subTitle" idx="1"/>
          </p:nvPr>
        </p:nvSpPr>
        <p:spPr>
          <a:xfrm>
            <a:off x="906274" y="1691399"/>
            <a:ext cx="3507300" cy="120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89" name="Google Shape;89;p7"/>
          <p:cNvSpPr txBox="1">
            <a:spLocks noGrp="1"/>
          </p:cNvSpPr>
          <p:nvPr>
            <p:ph type="subTitle" idx="2"/>
          </p:nvPr>
        </p:nvSpPr>
        <p:spPr>
          <a:xfrm>
            <a:off x="4730426" y="1691399"/>
            <a:ext cx="3507300" cy="120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0" name="Google Shape;90;p7"/>
          <p:cNvSpPr txBox="1">
            <a:spLocks noGrp="1"/>
          </p:cNvSpPr>
          <p:nvPr>
            <p:ph type="subTitle" idx="3"/>
          </p:nvPr>
        </p:nvSpPr>
        <p:spPr>
          <a:xfrm>
            <a:off x="906274" y="1269525"/>
            <a:ext cx="3507300" cy="456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91" name="Google Shape;91;p7"/>
          <p:cNvSpPr txBox="1">
            <a:spLocks noGrp="1"/>
          </p:cNvSpPr>
          <p:nvPr>
            <p:ph type="subTitle" idx="4"/>
          </p:nvPr>
        </p:nvSpPr>
        <p:spPr>
          <a:xfrm>
            <a:off x="4730418" y="1269525"/>
            <a:ext cx="3507300" cy="456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92" name="Google Shape;92;p7"/>
          <p:cNvSpPr txBox="1">
            <a:spLocks noGrp="1"/>
          </p:cNvSpPr>
          <p:nvPr>
            <p:ph type="subTitle" idx="5"/>
          </p:nvPr>
        </p:nvSpPr>
        <p:spPr>
          <a:xfrm>
            <a:off x="906274" y="3396800"/>
            <a:ext cx="3507300" cy="120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3" name="Google Shape;93;p7"/>
          <p:cNvSpPr txBox="1">
            <a:spLocks noGrp="1"/>
          </p:cNvSpPr>
          <p:nvPr>
            <p:ph type="subTitle" idx="6"/>
          </p:nvPr>
        </p:nvSpPr>
        <p:spPr>
          <a:xfrm>
            <a:off x="4730426" y="3396800"/>
            <a:ext cx="3507300" cy="120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94" name="Google Shape;94;p7"/>
          <p:cNvSpPr txBox="1">
            <a:spLocks noGrp="1"/>
          </p:cNvSpPr>
          <p:nvPr>
            <p:ph type="subTitle" idx="7"/>
          </p:nvPr>
        </p:nvSpPr>
        <p:spPr>
          <a:xfrm>
            <a:off x="906274" y="2974798"/>
            <a:ext cx="3507300" cy="456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95" name="Google Shape;95;p7"/>
          <p:cNvSpPr txBox="1">
            <a:spLocks noGrp="1"/>
          </p:cNvSpPr>
          <p:nvPr>
            <p:ph type="subTitle" idx="8"/>
          </p:nvPr>
        </p:nvSpPr>
        <p:spPr>
          <a:xfrm>
            <a:off x="4730418" y="2974798"/>
            <a:ext cx="3507300" cy="456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96" name="Google Shape;96;p7"/>
          <p:cNvCxnSpPr/>
          <p:nvPr/>
        </p:nvCxnSpPr>
        <p:spPr>
          <a:xfrm>
            <a:off x="722375" y="3118800"/>
            <a:ext cx="0" cy="1734300"/>
          </a:xfrm>
          <a:prstGeom prst="straightConnector1">
            <a:avLst/>
          </a:prstGeom>
          <a:noFill/>
          <a:ln w="9525" cap="flat" cmpd="sng">
            <a:solidFill>
              <a:schemeClr val="dk1"/>
            </a:solidFill>
            <a:prstDash val="solid"/>
            <a:round/>
            <a:headEnd type="none" w="sm" len="sm"/>
            <a:tailEnd type="none" w="sm" len="sm"/>
          </a:ln>
        </p:spPr>
      </p:cxnSp>
      <p:grpSp>
        <p:nvGrpSpPr>
          <p:cNvPr id="97" name="Google Shape;97;p7"/>
          <p:cNvGrpSpPr/>
          <p:nvPr/>
        </p:nvGrpSpPr>
        <p:grpSpPr>
          <a:xfrm>
            <a:off x="7882850" y="478000"/>
            <a:ext cx="538774" cy="61500"/>
            <a:chOff x="6566675" y="-61500"/>
            <a:chExt cx="538774" cy="61500"/>
          </a:xfrm>
        </p:grpSpPr>
        <p:sp>
          <p:nvSpPr>
            <p:cNvPr id="98" name="Google Shape;98;p7"/>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7"/>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7"/>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01"/>
        <p:cNvGrpSpPr/>
        <p:nvPr/>
      </p:nvGrpSpPr>
      <p:grpSpPr>
        <a:xfrm>
          <a:off x="0" y="0"/>
          <a:ext cx="0" cy="0"/>
          <a:chOff x="0" y="0"/>
          <a:chExt cx="0" cy="0"/>
        </a:xfrm>
      </p:grpSpPr>
      <p:sp>
        <p:nvSpPr>
          <p:cNvPr id="102" name="Google Shape;102;p8"/>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8"/>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8"/>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06" name="Google Shape;106;p8"/>
          <p:cNvSpPr txBox="1">
            <a:spLocks noGrp="1"/>
          </p:cNvSpPr>
          <p:nvPr>
            <p:ph type="subTitle" idx="1"/>
          </p:nvPr>
        </p:nvSpPr>
        <p:spPr>
          <a:xfrm>
            <a:off x="846248" y="1643322"/>
            <a:ext cx="2459700" cy="11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7" name="Google Shape;107;p8"/>
          <p:cNvSpPr txBox="1">
            <a:spLocks noGrp="1"/>
          </p:cNvSpPr>
          <p:nvPr>
            <p:ph type="subTitle" idx="2"/>
          </p:nvPr>
        </p:nvSpPr>
        <p:spPr>
          <a:xfrm>
            <a:off x="3342153" y="1643322"/>
            <a:ext cx="2459700" cy="11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8" name="Google Shape;108;p8"/>
          <p:cNvSpPr txBox="1">
            <a:spLocks noGrp="1"/>
          </p:cNvSpPr>
          <p:nvPr>
            <p:ph type="subTitle" idx="3"/>
          </p:nvPr>
        </p:nvSpPr>
        <p:spPr>
          <a:xfrm>
            <a:off x="5838051" y="1643322"/>
            <a:ext cx="2459700" cy="11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9" name="Google Shape;109;p8"/>
          <p:cNvSpPr txBox="1">
            <a:spLocks noGrp="1"/>
          </p:cNvSpPr>
          <p:nvPr>
            <p:ph type="subTitle" idx="4"/>
          </p:nvPr>
        </p:nvSpPr>
        <p:spPr>
          <a:xfrm>
            <a:off x="846248" y="1249025"/>
            <a:ext cx="2459700" cy="4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110" name="Google Shape;110;p8"/>
          <p:cNvSpPr txBox="1">
            <a:spLocks noGrp="1"/>
          </p:cNvSpPr>
          <p:nvPr>
            <p:ph type="subTitle" idx="5"/>
          </p:nvPr>
        </p:nvSpPr>
        <p:spPr>
          <a:xfrm>
            <a:off x="3342147" y="1249025"/>
            <a:ext cx="2459700" cy="4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111" name="Google Shape;111;p8"/>
          <p:cNvSpPr txBox="1">
            <a:spLocks noGrp="1"/>
          </p:cNvSpPr>
          <p:nvPr>
            <p:ph type="subTitle" idx="6"/>
          </p:nvPr>
        </p:nvSpPr>
        <p:spPr>
          <a:xfrm>
            <a:off x="5838052" y="1249025"/>
            <a:ext cx="2459700" cy="4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112" name="Google Shape;112;p8"/>
          <p:cNvSpPr txBox="1">
            <a:spLocks noGrp="1"/>
          </p:cNvSpPr>
          <p:nvPr>
            <p:ph type="subTitle" idx="7"/>
          </p:nvPr>
        </p:nvSpPr>
        <p:spPr>
          <a:xfrm>
            <a:off x="846248" y="3431299"/>
            <a:ext cx="2459700" cy="11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3" name="Google Shape;113;p8"/>
          <p:cNvSpPr txBox="1">
            <a:spLocks noGrp="1"/>
          </p:cNvSpPr>
          <p:nvPr>
            <p:ph type="subTitle" idx="8"/>
          </p:nvPr>
        </p:nvSpPr>
        <p:spPr>
          <a:xfrm>
            <a:off x="3342153" y="3431299"/>
            <a:ext cx="2459700" cy="11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4" name="Google Shape;114;p8"/>
          <p:cNvSpPr txBox="1">
            <a:spLocks noGrp="1"/>
          </p:cNvSpPr>
          <p:nvPr>
            <p:ph type="subTitle" idx="9"/>
          </p:nvPr>
        </p:nvSpPr>
        <p:spPr>
          <a:xfrm>
            <a:off x="5838051" y="3431299"/>
            <a:ext cx="2459700" cy="11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5" name="Google Shape;115;p8"/>
          <p:cNvSpPr txBox="1">
            <a:spLocks noGrp="1"/>
          </p:cNvSpPr>
          <p:nvPr>
            <p:ph type="subTitle" idx="13"/>
          </p:nvPr>
        </p:nvSpPr>
        <p:spPr>
          <a:xfrm>
            <a:off x="846248" y="3036951"/>
            <a:ext cx="2459700" cy="4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116" name="Google Shape;116;p8"/>
          <p:cNvSpPr txBox="1">
            <a:spLocks noGrp="1"/>
          </p:cNvSpPr>
          <p:nvPr>
            <p:ph type="subTitle" idx="14"/>
          </p:nvPr>
        </p:nvSpPr>
        <p:spPr>
          <a:xfrm>
            <a:off x="3342147" y="3036951"/>
            <a:ext cx="2459700" cy="4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117" name="Google Shape;117;p8"/>
          <p:cNvSpPr txBox="1">
            <a:spLocks noGrp="1"/>
          </p:cNvSpPr>
          <p:nvPr>
            <p:ph type="subTitle" idx="15"/>
          </p:nvPr>
        </p:nvSpPr>
        <p:spPr>
          <a:xfrm>
            <a:off x="5838052" y="3036951"/>
            <a:ext cx="2459700" cy="4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a:lnSpc>
                <a:spcPct val="100000"/>
              </a:lnSpc>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118" name="Google Shape;118;p8"/>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grpSp>
        <p:nvGrpSpPr>
          <p:cNvPr id="119" name="Google Shape;119;p8"/>
          <p:cNvGrpSpPr/>
          <p:nvPr/>
        </p:nvGrpSpPr>
        <p:grpSpPr>
          <a:xfrm>
            <a:off x="7882850" y="4604000"/>
            <a:ext cx="538774" cy="61500"/>
            <a:chOff x="6566675" y="-61500"/>
            <a:chExt cx="538774" cy="61500"/>
          </a:xfrm>
        </p:grpSpPr>
        <p:sp>
          <p:nvSpPr>
            <p:cNvPr id="120" name="Google Shape;120;p8"/>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9"/>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9"/>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9"/>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 name="Google Shape;127;p9"/>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grpSp>
        <p:nvGrpSpPr>
          <p:cNvPr id="128" name="Google Shape;128;p9"/>
          <p:cNvGrpSpPr/>
          <p:nvPr/>
        </p:nvGrpSpPr>
        <p:grpSpPr>
          <a:xfrm>
            <a:off x="7882850" y="4604000"/>
            <a:ext cx="538774" cy="61500"/>
            <a:chOff x="6566675" y="-61500"/>
            <a:chExt cx="538774" cy="61500"/>
          </a:xfrm>
        </p:grpSpPr>
        <p:sp>
          <p:nvSpPr>
            <p:cNvPr id="129" name="Google Shape;129;p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9"/>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33" name="Google Shape;133;p9"/>
          <p:cNvSpPr txBox="1">
            <a:spLocks noGrp="1"/>
          </p:cNvSpPr>
          <p:nvPr>
            <p:ph type="body" idx="1"/>
          </p:nvPr>
        </p:nvSpPr>
        <p:spPr>
          <a:xfrm>
            <a:off x="722375" y="1187600"/>
            <a:ext cx="7699200" cy="1218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a:lvl5pPr>
            <a:lvl6pPr marL="2743200" lvl="5" indent="-304800" algn="l">
              <a:lnSpc>
                <a:spcPct val="100000"/>
              </a:lnSpc>
              <a:spcBef>
                <a:spcPts val="0"/>
              </a:spcBef>
              <a:spcAft>
                <a:spcPts val="0"/>
              </a:spcAft>
              <a:buSzPts val="1200"/>
              <a:buChar char="■"/>
              <a:defRPr/>
            </a:lvl6pPr>
            <a:lvl7pPr marL="3200400" lvl="6" indent="-304800" algn="l">
              <a:lnSpc>
                <a:spcPct val="100000"/>
              </a:lnSpc>
              <a:spcBef>
                <a:spcPts val="0"/>
              </a:spcBef>
              <a:spcAft>
                <a:spcPts val="0"/>
              </a:spcAft>
              <a:buSzPts val="1200"/>
              <a:buChar char="●"/>
              <a:defRPr/>
            </a:lvl7pPr>
            <a:lvl8pPr marL="3657600" lvl="7" indent="-304800" algn="l">
              <a:lnSpc>
                <a:spcPct val="100000"/>
              </a:lnSpc>
              <a:spcBef>
                <a:spcPts val="0"/>
              </a:spcBef>
              <a:spcAft>
                <a:spcPts val="0"/>
              </a:spcAft>
              <a:buSzPts val="1200"/>
              <a:buChar char="○"/>
              <a:defRPr/>
            </a:lvl8pPr>
            <a:lvl9pPr marL="4114800" lvl="8" indent="-304800" algn="l">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0"/>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0"/>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37" name="Google Shape;137;p10"/>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0"/>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 name="Google Shape;139;p10"/>
          <p:cNvGrpSpPr/>
          <p:nvPr/>
        </p:nvGrpSpPr>
        <p:grpSpPr>
          <a:xfrm>
            <a:off x="720000" y="478000"/>
            <a:ext cx="538774" cy="61500"/>
            <a:chOff x="6566675" y="-61500"/>
            <a:chExt cx="538774" cy="61500"/>
          </a:xfrm>
        </p:grpSpPr>
        <p:sp>
          <p:nvSpPr>
            <p:cNvPr id="140" name="Google Shape;140;p10"/>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0"/>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0"/>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1pPr>
            <a:lvl2pPr marR="0" lvl="1"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2pPr>
            <a:lvl3pPr marR="0" lvl="2"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3pPr>
            <a:lvl4pPr marR="0" lvl="3"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4pPr>
            <a:lvl5pPr marR="0" lvl="4"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5pPr>
            <a:lvl6pPr marR="0" lvl="5"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6pPr>
            <a:lvl7pPr marR="0" lvl="6"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7pPr>
            <a:lvl8pPr marR="0" lvl="7"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8pPr>
            <a:lvl9pPr marR="0" lvl="8" algn="ctr" rtl="0">
              <a:lnSpc>
                <a:spcPct val="100000"/>
              </a:lnSpc>
              <a:spcBef>
                <a:spcPts val="0"/>
              </a:spcBef>
              <a:spcAft>
                <a:spcPts val="0"/>
              </a:spcAft>
              <a:buClr>
                <a:schemeClr val="dk1"/>
              </a:buClr>
              <a:buSzPts val="2800"/>
              <a:buFont typeface="Mulish"/>
              <a:buNone/>
              <a:defRPr sz="2800" b="1" i="0" u="none" strike="noStrike" cap="none">
                <a:solidFill>
                  <a:schemeClr val="dk1"/>
                </a:solidFill>
                <a:latin typeface="Mulish"/>
                <a:ea typeface="Mulish"/>
                <a:cs typeface="Mulish"/>
                <a:sym typeface="Mulish"/>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7"/>
          <p:cNvSpPr txBox="1">
            <a:spLocks noGrp="1"/>
          </p:cNvSpPr>
          <p:nvPr>
            <p:ph type="ctrTitle"/>
          </p:nvPr>
        </p:nvSpPr>
        <p:spPr>
          <a:xfrm>
            <a:off x="907618" y="1923978"/>
            <a:ext cx="7332600" cy="1423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3300"/>
              <a:t>R-PROGRAMMING</a:t>
            </a:r>
            <a:br>
              <a:rPr lang="en-US" sz="3300"/>
            </a:br>
            <a:r>
              <a:rPr lang="en-US" sz="5000"/>
              <a:t> </a:t>
            </a:r>
            <a:r>
              <a:rPr lang="en-US" sz="3900" b="0">
                <a:highlight>
                  <a:schemeClr val="accent1"/>
                </a:highlight>
                <a:latin typeface="Mulish Light"/>
                <a:ea typeface="Mulish Light"/>
                <a:cs typeface="Mulish Light"/>
                <a:sym typeface="Mulish Light"/>
              </a:rPr>
              <a:t>CUSTOMER SEGMENTATION</a:t>
            </a:r>
            <a:endParaRPr sz="3900" b="0">
              <a:highlight>
                <a:schemeClr val="accent1"/>
              </a:highlight>
              <a:latin typeface="Mulish Light"/>
              <a:ea typeface="Mulish Light"/>
              <a:cs typeface="Mulish Light"/>
              <a:sym typeface="Mulish Light"/>
            </a:endParaRPr>
          </a:p>
        </p:txBody>
      </p:sp>
      <p:sp>
        <p:nvSpPr>
          <p:cNvPr id="322" name="Google Shape;322;p27"/>
          <p:cNvSpPr txBox="1">
            <a:spLocks noGrp="1"/>
          </p:cNvSpPr>
          <p:nvPr>
            <p:ph type="subTitle" idx="1"/>
          </p:nvPr>
        </p:nvSpPr>
        <p:spPr>
          <a:xfrm>
            <a:off x="906348" y="3579885"/>
            <a:ext cx="7332600" cy="4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a:t>K. PURNA VAMSI</a:t>
            </a:r>
            <a:endParaRPr/>
          </a:p>
          <a:p>
            <a:pPr marL="0" lvl="0" indent="0" algn="ctr" rtl="0">
              <a:lnSpc>
                <a:spcPct val="100000"/>
              </a:lnSpc>
              <a:spcBef>
                <a:spcPts val="0"/>
              </a:spcBef>
              <a:spcAft>
                <a:spcPts val="0"/>
              </a:spcAft>
              <a:buSzPts val="1800"/>
              <a:buNone/>
            </a:pPr>
            <a:r>
              <a:rPr lang="en-US"/>
              <a:t>22R21A6787</a:t>
            </a:r>
            <a:endParaRPr/>
          </a:p>
          <a:p>
            <a:pPr marL="0" lvl="0" indent="0" algn="ctr" rtl="0">
              <a:lnSpc>
                <a:spcPct val="100000"/>
              </a:lnSpc>
              <a:spcBef>
                <a:spcPts val="0"/>
              </a:spcBef>
              <a:spcAft>
                <a:spcPts val="0"/>
              </a:spcAft>
              <a:buSzPts val="1800"/>
              <a:buNone/>
            </a:pPr>
            <a:r>
              <a:rPr lang="en-US"/>
              <a:t>CSD-B</a:t>
            </a:r>
            <a:endParaRPr/>
          </a:p>
        </p:txBody>
      </p:sp>
      <p:cxnSp>
        <p:nvCxnSpPr>
          <p:cNvPr id="323" name="Google Shape;323;p27"/>
          <p:cNvCxnSpPr/>
          <p:nvPr/>
        </p:nvCxnSpPr>
        <p:spPr>
          <a:xfrm>
            <a:off x="2011813" y="3115936"/>
            <a:ext cx="5120400" cy="0"/>
          </a:xfrm>
          <a:prstGeom prst="straightConnector1">
            <a:avLst/>
          </a:prstGeom>
          <a:noFill/>
          <a:ln w="9525" cap="flat" cmpd="sng">
            <a:solidFill>
              <a:schemeClr val="dk1"/>
            </a:solidFill>
            <a:prstDash val="solid"/>
            <a:round/>
            <a:headEnd type="none" w="sm" len="sm"/>
            <a:tailEnd type="none" w="sm" len="sm"/>
          </a:ln>
        </p:spPr>
      </p:cxnSp>
      <p:pic>
        <p:nvPicPr>
          <p:cNvPr id="324" name="Google Shape;324;p27"/>
          <p:cNvPicPr preferRelativeResize="0"/>
          <p:nvPr/>
        </p:nvPicPr>
        <p:blipFill rotWithShape="1">
          <a:blip r:embed="rId3">
            <a:alphaModFix/>
          </a:blip>
          <a:srcRect/>
          <a:stretch/>
        </p:blipFill>
        <p:spPr>
          <a:xfrm>
            <a:off x="2339340" y="276225"/>
            <a:ext cx="4397375" cy="12420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6"/>
          <p:cNvSpPr txBox="1">
            <a:spLocks noGrp="1"/>
          </p:cNvSpPr>
          <p:nvPr>
            <p:ph type="title"/>
          </p:nvPr>
        </p:nvSpPr>
        <p:spPr>
          <a:xfrm>
            <a:off x="683260" y="411480"/>
            <a:ext cx="511302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a:t>PACKAGES REQUIRED</a:t>
            </a:r>
            <a:endParaRPr/>
          </a:p>
        </p:txBody>
      </p:sp>
      <p:sp>
        <p:nvSpPr>
          <p:cNvPr id="416" name="Google Shape;416;p36"/>
          <p:cNvSpPr txBox="1"/>
          <p:nvPr/>
        </p:nvSpPr>
        <p:spPr>
          <a:xfrm>
            <a:off x="1300480" y="1059815"/>
            <a:ext cx="3048000" cy="3553460"/>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plotrix</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purr</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cluster</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gridExtra</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grid</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nbClust</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factoextra</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ggplot2</a:t>
            </a:r>
            <a:endParaRPr sz="2000" b="0" i="0" u="none" strike="noStrike" cap="none" dirty="0">
              <a:solidFill>
                <a:srgbClr val="000000"/>
              </a:solidFill>
              <a:latin typeface="Arial"/>
              <a:ea typeface="Arial"/>
              <a:cs typeface="Arial"/>
              <a:sym typeface="Arial"/>
            </a:endParaRPr>
          </a:p>
          <a:p>
            <a:pPr marL="0" marR="0" lvl="0" indent="0" algn="l" rtl="0">
              <a:lnSpc>
                <a:spcPct val="125000"/>
              </a:lnSpc>
              <a:spcBef>
                <a:spcPts val="0"/>
              </a:spcBef>
              <a:spcAft>
                <a:spcPts val="0"/>
              </a:spcAft>
              <a:buNone/>
            </a:pP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dplyr</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3596-ED3C-B7B9-C3FF-E3517ADE09FF}"/>
              </a:ext>
            </a:extLst>
          </p:cNvPr>
          <p:cNvSpPr>
            <a:spLocks noGrp="1"/>
          </p:cNvSpPr>
          <p:nvPr>
            <p:ph type="title"/>
          </p:nvPr>
        </p:nvSpPr>
        <p:spPr/>
        <p:txBody>
          <a:bodyPr/>
          <a:lstStyle/>
          <a:p>
            <a:r>
              <a:rPr lang="en-IN" dirty="0"/>
              <a:t>IMPLEMENTATION</a:t>
            </a:r>
          </a:p>
        </p:txBody>
      </p:sp>
      <p:pic>
        <p:nvPicPr>
          <p:cNvPr id="10" name="Picture 9">
            <a:extLst>
              <a:ext uri="{FF2B5EF4-FFF2-40B4-BE49-F238E27FC236}">
                <a16:creationId xmlns:a16="http://schemas.microsoft.com/office/drawing/2014/main" id="{9FD6021C-7B2E-4E4F-EC8D-B98E1C627D75}"/>
              </a:ext>
            </a:extLst>
          </p:cNvPr>
          <p:cNvPicPr>
            <a:picLocks noChangeAspect="1"/>
          </p:cNvPicPr>
          <p:nvPr/>
        </p:nvPicPr>
        <p:blipFill>
          <a:blip r:embed="rId2"/>
          <a:stretch>
            <a:fillRect/>
          </a:stretch>
        </p:blipFill>
        <p:spPr>
          <a:xfrm>
            <a:off x="1510189" y="1432781"/>
            <a:ext cx="6123622" cy="3171219"/>
          </a:xfrm>
          <a:prstGeom prst="rect">
            <a:avLst/>
          </a:prstGeom>
        </p:spPr>
      </p:pic>
    </p:spTree>
    <p:extLst>
      <p:ext uri="{BB962C8B-B14F-4D97-AF65-F5344CB8AC3E}">
        <p14:creationId xmlns:p14="http://schemas.microsoft.com/office/powerpoint/2010/main" val="3972029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txBox="1">
            <a:spLocks noGrp="1"/>
          </p:cNvSpPr>
          <p:nvPr>
            <p:ph type="title"/>
          </p:nvPr>
        </p:nvSpPr>
        <p:spPr>
          <a:xfrm>
            <a:off x="2484410" y="2427301"/>
            <a:ext cx="4195500" cy="12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800" b="0">
                <a:highlight>
                  <a:schemeClr val="accent1"/>
                </a:highlight>
                <a:latin typeface="Mulish Light"/>
                <a:ea typeface="Mulish Light"/>
                <a:cs typeface="Mulish Light"/>
                <a:sym typeface="Mulish Light"/>
              </a:rPr>
              <a:t>K-MEANS ALGORITHM</a:t>
            </a:r>
            <a:endParaRPr sz="3800" b="0">
              <a:highlight>
                <a:schemeClr val="accent1"/>
              </a:highlight>
              <a:latin typeface="Mulish Light"/>
              <a:ea typeface="Mulish Light"/>
              <a:cs typeface="Mulish Light"/>
              <a:sym typeface="Mulish Light"/>
            </a:endParaRPr>
          </a:p>
        </p:txBody>
      </p:sp>
      <p:grpSp>
        <p:nvGrpSpPr>
          <p:cNvPr id="422" name="Google Shape;422;p37"/>
          <p:cNvGrpSpPr/>
          <p:nvPr/>
        </p:nvGrpSpPr>
        <p:grpSpPr>
          <a:xfrm>
            <a:off x="7882850" y="4604000"/>
            <a:ext cx="538774" cy="61500"/>
            <a:chOff x="6566675" y="-61500"/>
            <a:chExt cx="538774" cy="61500"/>
          </a:xfrm>
        </p:grpSpPr>
        <p:sp>
          <p:nvSpPr>
            <p:cNvPr id="423" name="Google Shape;423;p37"/>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7"/>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7"/>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26" name="Google Shape;426;p37"/>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427" name="Google Shape;427;p37"/>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428" name="Google Shape;428;p37"/>
          <p:cNvCxnSpPr/>
          <p:nvPr/>
        </p:nvCxnSpPr>
        <p:spPr>
          <a:xfrm>
            <a:off x="3108300" y="2211952"/>
            <a:ext cx="2927400" cy="0"/>
          </a:xfrm>
          <a:prstGeom prst="straightConnector1">
            <a:avLst/>
          </a:prstGeom>
          <a:noFill/>
          <a:ln w="9525" cap="flat" cmpd="sng">
            <a:solidFill>
              <a:schemeClr val="dk1"/>
            </a:solidFill>
            <a:prstDash val="solid"/>
            <a:round/>
            <a:headEnd type="none" w="sm" len="sm"/>
            <a:tailEnd type="none" w="sm" len="sm"/>
          </a:ln>
        </p:spPr>
      </p:cxnSp>
      <p:cxnSp>
        <p:nvCxnSpPr>
          <p:cNvPr id="429" name="Google Shape;429;p37"/>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
        <p:nvSpPr>
          <p:cNvPr id="430" name="Google Shape;430;p37"/>
          <p:cNvSpPr txBox="1">
            <a:spLocks noGrp="1"/>
          </p:cNvSpPr>
          <p:nvPr>
            <p:ph type="title" idx="2"/>
          </p:nvPr>
        </p:nvSpPr>
        <p:spPr>
          <a:xfrm>
            <a:off x="3793235" y="917254"/>
            <a:ext cx="1292100" cy="129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US"/>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827405" y="411480"/>
            <a:ext cx="702310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a:t>K-MEANS ALGORITHM</a:t>
            </a:r>
            <a:endParaRPr/>
          </a:p>
        </p:txBody>
      </p:sp>
      <p:sp>
        <p:nvSpPr>
          <p:cNvPr id="436" name="Google Shape;436;p38"/>
          <p:cNvSpPr txBox="1"/>
          <p:nvPr/>
        </p:nvSpPr>
        <p:spPr>
          <a:xfrm>
            <a:off x="1106805" y="1419860"/>
            <a:ext cx="7013575" cy="26765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In K-means clustering, the first step involves specifying the number of clusters, 𝑘, to create from the dataset. The algorithm initializes by randomly selecting 𝑘 objects as cluster centroids. Each remaining object is then assigned to the closest centroid based on Euclidean distance, forming initial clusters. Next, the algorithm iteratively recalculates the centroids by computing the mean of all data points within each cluster. Objects may be reassigned to a different cluster if they are closer to a different centroid after centroid updates. This process continues until the assignments stabilize and centroids no longer change significantly between iterations. To determine the optimal 𝑘, we evaluate the total intra-cluster sum of squares (ISS) for varying 𝑘values. By plotting ISS against different 𝑘 values and identifying the point where the plot shows a bend or knee, we can select the appropriate number of clusters for the model.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D4634AE-E53D-5235-3117-DCC8438F378C}"/>
              </a:ext>
            </a:extLst>
          </p:cNvPr>
          <p:cNvPicPr>
            <a:picLocks noChangeAspect="1"/>
          </p:cNvPicPr>
          <p:nvPr/>
        </p:nvPicPr>
        <p:blipFill>
          <a:blip r:embed="rId2"/>
          <a:stretch>
            <a:fillRect/>
          </a:stretch>
        </p:blipFill>
        <p:spPr>
          <a:xfrm>
            <a:off x="1332854" y="316628"/>
            <a:ext cx="6354305" cy="4510244"/>
          </a:xfrm>
          <a:prstGeom prst="rect">
            <a:avLst/>
          </a:prstGeom>
        </p:spPr>
      </p:pic>
    </p:spTree>
    <p:extLst>
      <p:ext uri="{BB962C8B-B14F-4D97-AF65-F5344CB8AC3E}">
        <p14:creationId xmlns:p14="http://schemas.microsoft.com/office/powerpoint/2010/main" val="310221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a:spLocks noGrp="1"/>
          </p:cNvSpPr>
          <p:nvPr>
            <p:ph type="title"/>
          </p:nvPr>
        </p:nvSpPr>
        <p:spPr>
          <a:xfrm>
            <a:off x="2484410" y="2427301"/>
            <a:ext cx="4195500" cy="12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800" b="0">
                <a:highlight>
                  <a:schemeClr val="accent1"/>
                </a:highlight>
                <a:latin typeface="Mulish Light"/>
                <a:ea typeface="Mulish Light"/>
                <a:cs typeface="Mulish Light"/>
                <a:sym typeface="Mulish Light"/>
              </a:rPr>
              <a:t>EXECUTION </a:t>
            </a:r>
            <a:br>
              <a:rPr lang="en-US" sz="3800" b="0">
                <a:highlight>
                  <a:schemeClr val="accent1"/>
                </a:highlight>
                <a:latin typeface="Mulish Light"/>
                <a:ea typeface="Mulish Light"/>
                <a:cs typeface="Mulish Light"/>
                <a:sym typeface="Mulish Light"/>
              </a:rPr>
            </a:br>
            <a:r>
              <a:rPr lang="en-US" sz="3800" b="0">
                <a:highlight>
                  <a:schemeClr val="accent1"/>
                </a:highlight>
                <a:latin typeface="Mulish Light"/>
                <a:ea typeface="Mulish Light"/>
                <a:cs typeface="Mulish Light"/>
                <a:sym typeface="Mulish Light"/>
              </a:rPr>
              <a:t>&amp;</a:t>
            </a:r>
            <a:br>
              <a:rPr lang="en-US" sz="3800" b="0">
                <a:highlight>
                  <a:schemeClr val="accent1"/>
                </a:highlight>
                <a:latin typeface="Mulish Light"/>
                <a:ea typeface="Mulish Light"/>
                <a:cs typeface="Mulish Light"/>
                <a:sym typeface="Mulish Light"/>
              </a:rPr>
            </a:br>
            <a:r>
              <a:rPr lang="en-US" sz="3800" b="0">
                <a:highlight>
                  <a:schemeClr val="accent1"/>
                </a:highlight>
                <a:latin typeface="Mulish Light"/>
                <a:ea typeface="Mulish Light"/>
                <a:cs typeface="Mulish Light"/>
                <a:sym typeface="Mulish Light"/>
              </a:rPr>
              <a:t>RESULT</a:t>
            </a:r>
            <a:endParaRPr sz="3800" b="0">
              <a:highlight>
                <a:schemeClr val="accent1"/>
              </a:highlight>
              <a:latin typeface="Mulish Light"/>
              <a:ea typeface="Mulish Light"/>
              <a:cs typeface="Mulish Light"/>
              <a:sym typeface="Mulish Light"/>
            </a:endParaRPr>
          </a:p>
        </p:txBody>
      </p:sp>
      <p:grpSp>
        <p:nvGrpSpPr>
          <p:cNvPr id="442" name="Google Shape;442;p39"/>
          <p:cNvGrpSpPr/>
          <p:nvPr/>
        </p:nvGrpSpPr>
        <p:grpSpPr>
          <a:xfrm>
            <a:off x="7882850" y="4604000"/>
            <a:ext cx="538774" cy="61500"/>
            <a:chOff x="6566675" y="-61500"/>
            <a:chExt cx="538774" cy="61500"/>
          </a:xfrm>
        </p:grpSpPr>
        <p:sp>
          <p:nvSpPr>
            <p:cNvPr id="443" name="Google Shape;443;p3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46" name="Google Shape;446;p39"/>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447" name="Google Shape;447;p39"/>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448" name="Google Shape;448;p39"/>
          <p:cNvCxnSpPr/>
          <p:nvPr/>
        </p:nvCxnSpPr>
        <p:spPr>
          <a:xfrm>
            <a:off x="3108300" y="2211952"/>
            <a:ext cx="2927400" cy="0"/>
          </a:xfrm>
          <a:prstGeom prst="straightConnector1">
            <a:avLst/>
          </a:prstGeom>
          <a:noFill/>
          <a:ln w="9525" cap="flat" cmpd="sng">
            <a:solidFill>
              <a:schemeClr val="dk1"/>
            </a:solidFill>
            <a:prstDash val="solid"/>
            <a:round/>
            <a:headEnd type="none" w="sm" len="sm"/>
            <a:tailEnd type="none" w="sm" len="sm"/>
          </a:ln>
        </p:spPr>
      </p:cxnSp>
      <p:cxnSp>
        <p:nvCxnSpPr>
          <p:cNvPr id="449" name="Google Shape;449;p39"/>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
        <p:nvSpPr>
          <p:cNvPr id="450" name="Google Shape;450;p39"/>
          <p:cNvSpPr txBox="1">
            <a:spLocks noGrp="1"/>
          </p:cNvSpPr>
          <p:nvPr>
            <p:ph type="title" idx="2"/>
          </p:nvPr>
        </p:nvSpPr>
        <p:spPr>
          <a:xfrm>
            <a:off x="3793235" y="917254"/>
            <a:ext cx="1292100" cy="129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US"/>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9;p41">
            <a:extLst>
              <a:ext uri="{FF2B5EF4-FFF2-40B4-BE49-F238E27FC236}">
                <a16:creationId xmlns:a16="http://schemas.microsoft.com/office/drawing/2014/main" id="{ADF6E54D-35F0-4274-8D6E-810D744C0924}"/>
              </a:ext>
            </a:extLst>
          </p:cNvPr>
          <p:cNvSpPr txBox="1">
            <a:spLocks noGrp="1"/>
          </p:cNvSpPr>
          <p:nvPr>
            <p:ph type="title"/>
          </p:nvPr>
        </p:nvSpPr>
        <p:spPr>
          <a:xfrm>
            <a:off x="835154" y="246371"/>
            <a:ext cx="702310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dirty="0"/>
              <a:t>EXECUTION</a:t>
            </a:r>
            <a:endParaRPr dirty="0"/>
          </a:p>
        </p:txBody>
      </p:sp>
      <p:pic>
        <p:nvPicPr>
          <p:cNvPr id="10" name="Picture 9">
            <a:extLst>
              <a:ext uri="{FF2B5EF4-FFF2-40B4-BE49-F238E27FC236}">
                <a16:creationId xmlns:a16="http://schemas.microsoft.com/office/drawing/2014/main" id="{F62E6F63-0BDB-57EB-D957-A9804878FD97}"/>
              </a:ext>
            </a:extLst>
          </p:cNvPr>
          <p:cNvPicPr>
            <a:picLocks noChangeAspect="1"/>
          </p:cNvPicPr>
          <p:nvPr/>
        </p:nvPicPr>
        <p:blipFill>
          <a:blip r:embed="rId2"/>
          <a:stretch>
            <a:fillRect/>
          </a:stretch>
        </p:blipFill>
        <p:spPr>
          <a:xfrm>
            <a:off x="694775" y="998039"/>
            <a:ext cx="7798296" cy="3675780"/>
          </a:xfrm>
          <a:prstGeom prst="rect">
            <a:avLst/>
          </a:prstGeom>
        </p:spPr>
      </p:pic>
    </p:spTree>
    <p:extLst>
      <p:ext uri="{BB962C8B-B14F-4D97-AF65-F5344CB8AC3E}">
        <p14:creationId xmlns:p14="http://schemas.microsoft.com/office/powerpoint/2010/main" val="229792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9;p41">
            <a:extLst>
              <a:ext uri="{FF2B5EF4-FFF2-40B4-BE49-F238E27FC236}">
                <a16:creationId xmlns:a16="http://schemas.microsoft.com/office/drawing/2014/main" id="{ADF6E54D-35F0-4274-8D6E-810D744C0924}"/>
              </a:ext>
            </a:extLst>
          </p:cNvPr>
          <p:cNvSpPr txBox="1">
            <a:spLocks noGrp="1"/>
          </p:cNvSpPr>
          <p:nvPr>
            <p:ph type="title"/>
          </p:nvPr>
        </p:nvSpPr>
        <p:spPr>
          <a:xfrm>
            <a:off x="835154" y="246371"/>
            <a:ext cx="702310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dirty="0"/>
              <a:t>RESULT</a:t>
            </a:r>
            <a:endParaRPr dirty="0"/>
          </a:p>
        </p:txBody>
      </p:sp>
      <p:pic>
        <p:nvPicPr>
          <p:cNvPr id="2" name="Picture 1">
            <a:extLst>
              <a:ext uri="{FF2B5EF4-FFF2-40B4-BE49-F238E27FC236}">
                <a16:creationId xmlns:a16="http://schemas.microsoft.com/office/drawing/2014/main" id="{324048A0-5277-E06F-A8DC-1307217F0DB9}"/>
              </a:ext>
            </a:extLst>
          </p:cNvPr>
          <p:cNvPicPr>
            <a:picLocks noChangeAspect="1"/>
          </p:cNvPicPr>
          <p:nvPr/>
        </p:nvPicPr>
        <p:blipFill>
          <a:blip r:embed="rId2"/>
          <a:stretch>
            <a:fillRect/>
          </a:stretch>
        </p:blipFill>
        <p:spPr>
          <a:xfrm>
            <a:off x="694776" y="942284"/>
            <a:ext cx="7893934" cy="3801374"/>
          </a:xfrm>
          <a:prstGeom prst="rect">
            <a:avLst/>
          </a:prstGeom>
        </p:spPr>
      </p:pic>
    </p:spTree>
    <p:extLst>
      <p:ext uri="{BB962C8B-B14F-4D97-AF65-F5344CB8AC3E}">
        <p14:creationId xmlns:p14="http://schemas.microsoft.com/office/powerpoint/2010/main" val="127880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0"/>
          <p:cNvSpPr txBox="1">
            <a:spLocks noGrp="1"/>
          </p:cNvSpPr>
          <p:nvPr>
            <p:ph type="title"/>
          </p:nvPr>
        </p:nvSpPr>
        <p:spPr>
          <a:xfrm>
            <a:off x="2484410" y="2427301"/>
            <a:ext cx="4195500" cy="12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800" b="0">
                <a:highlight>
                  <a:schemeClr val="accent1"/>
                </a:highlight>
                <a:latin typeface="Mulish Light"/>
                <a:ea typeface="Mulish Light"/>
                <a:cs typeface="Mulish Light"/>
                <a:sym typeface="Mulish Light"/>
              </a:rPr>
              <a:t>CONCLUSION</a:t>
            </a:r>
            <a:endParaRPr sz="3800" b="0">
              <a:highlight>
                <a:schemeClr val="accent1"/>
              </a:highlight>
              <a:latin typeface="Mulish Light"/>
              <a:ea typeface="Mulish Light"/>
              <a:cs typeface="Mulish Light"/>
              <a:sym typeface="Mulish Light"/>
            </a:endParaRPr>
          </a:p>
        </p:txBody>
      </p:sp>
      <p:grpSp>
        <p:nvGrpSpPr>
          <p:cNvPr id="456" name="Google Shape;456;p40"/>
          <p:cNvGrpSpPr/>
          <p:nvPr/>
        </p:nvGrpSpPr>
        <p:grpSpPr>
          <a:xfrm>
            <a:off x="7882850" y="4604000"/>
            <a:ext cx="538774" cy="61500"/>
            <a:chOff x="6566675" y="-61500"/>
            <a:chExt cx="538774" cy="61500"/>
          </a:xfrm>
        </p:grpSpPr>
        <p:sp>
          <p:nvSpPr>
            <p:cNvPr id="457" name="Google Shape;457;p40"/>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0"/>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0"/>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60" name="Google Shape;460;p40"/>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461" name="Google Shape;461;p40"/>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462" name="Google Shape;462;p40"/>
          <p:cNvCxnSpPr/>
          <p:nvPr/>
        </p:nvCxnSpPr>
        <p:spPr>
          <a:xfrm>
            <a:off x="3108300" y="2211952"/>
            <a:ext cx="2927400" cy="0"/>
          </a:xfrm>
          <a:prstGeom prst="straightConnector1">
            <a:avLst/>
          </a:prstGeom>
          <a:noFill/>
          <a:ln w="9525" cap="flat" cmpd="sng">
            <a:solidFill>
              <a:schemeClr val="dk1"/>
            </a:solidFill>
            <a:prstDash val="solid"/>
            <a:round/>
            <a:headEnd type="none" w="sm" len="sm"/>
            <a:tailEnd type="none" w="sm" len="sm"/>
          </a:ln>
        </p:spPr>
      </p:cxnSp>
      <p:cxnSp>
        <p:nvCxnSpPr>
          <p:cNvPr id="463" name="Google Shape;463;p40"/>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
        <p:nvSpPr>
          <p:cNvPr id="464" name="Google Shape;464;p40"/>
          <p:cNvSpPr txBox="1">
            <a:spLocks noGrp="1"/>
          </p:cNvSpPr>
          <p:nvPr>
            <p:ph type="title" idx="2"/>
          </p:nvPr>
        </p:nvSpPr>
        <p:spPr>
          <a:xfrm>
            <a:off x="3793235" y="917254"/>
            <a:ext cx="1292100" cy="129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US"/>
              <a:t>06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1"/>
          <p:cNvSpPr txBox="1">
            <a:spLocks noGrp="1"/>
          </p:cNvSpPr>
          <p:nvPr>
            <p:ph type="title"/>
          </p:nvPr>
        </p:nvSpPr>
        <p:spPr>
          <a:xfrm>
            <a:off x="827405" y="987425"/>
            <a:ext cx="702310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dirty="0"/>
              <a:t>CONCLUSION</a:t>
            </a:r>
            <a:endParaRPr dirty="0"/>
          </a:p>
        </p:txBody>
      </p:sp>
      <p:sp>
        <p:nvSpPr>
          <p:cNvPr id="470" name="Google Shape;470;p41"/>
          <p:cNvSpPr txBox="1"/>
          <p:nvPr/>
        </p:nvSpPr>
        <p:spPr>
          <a:xfrm>
            <a:off x="1187450" y="1851660"/>
            <a:ext cx="7013575" cy="22453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 our recent data science project, we focused on customer segmentation using unsupervised learning techniques, specifically leveraging K-means clustering. We began by meticulously analyzing and visualizing the dataset to gain insights into customer behavior and preferences. Armed with these insights, we seamlessly implemented the K-means clustering algorithm to categorize customers into distinct segments based on similarities in their attributes. The project not only provided a deeper understanding of our customer base but also equipped us with valuable insights for targeted marketing strategies. Throughout the process, we utilized R for its robust capabilities in data manipulation, analysis, and visualization, ensuring a comprehensive and insightful exploration of our dataset.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8"/>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TABLE OF </a:t>
            </a:r>
            <a:r>
              <a:rPr lang="en-US" b="0"/>
              <a:t>CONTENTS</a:t>
            </a:r>
            <a:endParaRPr b="0"/>
          </a:p>
        </p:txBody>
      </p:sp>
      <p:sp>
        <p:nvSpPr>
          <p:cNvPr id="330" name="Google Shape;330;p28"/>
          <p:cNvSpPr txBox="1">
            <a:spLocks noGrp="1"/>
          </p:cNvSpPr>
          <p:nvPr>
            <p:ph type="subTitle" idx="1"/>
          </p:nvPr>
        </p:nvSpPr>
        <p:spPr>
          <a:xfrm>
            <a:off x="897650" y="2118150"/>
            <a:ext cx="2352300" cy="48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US"/>
              <a:t>INTRODUCTION</a:t>
            </a:r>
            <a:endParaRPr/>
          </a:p>
        </p:txBody>
      </p:sp>
      <p:sp>
        <p:nvSpPr>
          <p:cNvPr id="331" name="Google Shape;331;p28"/>
          <p:cNvSpPr txBox="1">
            <a:spLocks noGrp="1"/>
          </p:cNvSpPr>
          <p:nvPr>
            <p:ph type="subTitle" idx="2"/>
          </p:nvPr>
        </p:nvSpPr>
        <p:spPr>
          <a:xfrm>
            <a:off x="3419980" y="2277535"/>
            <a:ext cx="2352300" cy="48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US"/>
              <a:t>PROBLEM STATEMENT</a:t>
            </a:r>
            <a:endParaRPr/>
          </a:p>
        </p:txBody>
      </p:sp>
      <p:sp>
        <p:nvSpPr>
          <p:cNvPr id="332" name="Google Shape;332;p28"/>
          <p:cNvSpPr txBox="1">
            <a:spLocks noGrp="1"/>
          </p:cNvSpPr>
          <p:nvPr>
            <p:ph type="subTitle" idx="3"/>
          </p:nvPr>
        </p:nvSpPr>
        <p:spPr>
          <a:xfrm>
            <a:off x="5942090" y="2278029"/>
            <a:ext cx="2352300" cy="48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US"/>
              <a:t>REQUIREMENTS &amp; SPECIFICATIONS</a:t>
            </a:r>
            <a:endParaRPr/>
          </a:p>
        </p:txBody>
      </p:sp>
      <p:sp>
        <p:nvSpPr>
          <p:cNvPr id="333" name="Google Shape;333;p28"/>
          <p:cNvSpPr txBox="1">
            <a:spLocks noGrp="1"/>
          </p:cNvSpPr>
          <p:nvPr>
            <p:ph type="subTitle" idx="4"/>
          </p:nvPr>
        </p:nvSpPr>
        <p:spPr>
          <a:xfrm>
            <a:off x="971420" y="3902360"/>
            <a:ext cx="2352300" cy="48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US"/>
              <a:t>K-means Algorithm</a:t>
            </a:r>
            <a:endParaRPr/>
          </a:p>
        </p:txBody>
      </p:sp>
      <p:sp>
        <p:nvSpPr>
          <p:cNvPr id="334" name="Google Shape;334;p28"/>
          <p:cNvSpPr txBox="1">
            <a:spLocks noGrp="1"/>
          </p:cNvSpPr>
          <p:nvPr>
            <p:ph type="title" idx="5"/>
          </p:nvPr>
        </p:nvSpPr>
        <p:spPr>
          <a:xfrm>
            <a:off x="6735250" y="3233715"/>
            <a:ext cx="669900" cy="666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06</a:t>
            </a:r>
            <a:endParaRPr/>
          </a:p>
        </p:txBody>
      </p:sp>
      <p:sp>
        <p:nvSpPr>
          <p:cNvPr id="335" name="Google Shape;335;p28"/>
          <p:cNvSpPr txBox="1">
            <a:spLocks noGrp="1"/>
          </p:cNvSpPr>
          <p:nvPr>
            <p:ph type="subTitle" idx="6"/>
          </p:nvPr>
        </p:nvSpPr>
        <p:spPr>
          <a:xfrm>
            <a:off x="3491845" y="4155865"/>
            <a:ext cx="2352300" cy="48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US"/>
              <a:t>EXECUTION AND RESULT</a:t>
            </a:r>
            <a:endParaRPr/>
          </a:p>
        </p:txBody>
      </p:sp>
      <p:sp>
        <p:nvSpPr>
          <p:cNvPr id="336" name="Google Shape;336;p28"/>
          <p:cNvSpPr txBox="1">
            <a:spLocks noGrp="1"/>
          </p:cNvSpPr>
          <p:nvPr>
            <p:ph type="subTitle" idx="7"/>
          </p:nvPr>
        </p:nvSpPr>
        <p:spPr>
          <a:xfrm>
            <a:off x="5894050" y="3933474"/>
            <a:ext cx="2352300" cy="48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US"/>
              <a:t>CONCLUSION</a:t>
            </a:r>
            <a:endParaRPr/>
          </a:p>
        </p:txBody>
      </p:sp>
      <p:sp>
        <p:nvSpPr>
          <p:cNvPr id="337" name="Google Shape;337;p28"/>
          <p:cNvSpPr txBox="1">
            <a:spLocks noGrp="1"/>
          </p:cNvSpPr>
          <p:nvPr>
            <p:ph type="title" idx="9"/>
          </p:nvPr>
        </p:nvSpPr>
        <p:spPr>
          <a:xfrm>
            <a:off x="1757900" y="3220380"/>
            <a:ext cx="669900" cy="666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04</a:t>
            </a:r>
            <a:endParaRPr/>
          </a:p>
        </p:txBody>
      </p:sp>
      <p:sp>
        <p:nvSpPr>
          <p:cNvPr id="338" name="Google Shape;338;p28"/>
          <p:cNvSpPr txBox="1">
            <a:spLocks noGrp="1"/>
          </p:cNvSpPr>
          <p:nvPr>
            <p:ph type="title" idx="13"/>
          </p:nvPr>
        </p:nvSpPr>
        <p:spPr>
          <a:xfrm>
            <a:off x="6735250" y="1451540"/>
            <a:ext cx="669900" cy="666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03</a:t>
            </a:r>
            <a:endParaRPr/>
          </a:p>
        </p:txBody>
      </p:sp>
      <p:sp>
        <p:nvSpPr>
          <p:cNvPr id="339" name="Google Shape;339;p28"/>
          <p:cNvSpPr txBox="1">
            <a:spLocks noGrp="1"/>
          </p:cNvSpPr>
          <p:nvPr>
            <p:ph type="title" idx="14"/>
          </p:nvPr>
        </p:nvSpPr>
        <p:spPr>
          <a:xfrm>
            <a:off x="1738850" y="1451540"/>
            <a:ext cx="669900" cy="666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01</a:t>
            </a:r>
            <a:endParaRPr/>
          </a:p>
        </p:txBody>
      </p:sp>
      <p:sp>
        <p:nvSpPr>
          <p:cNvPr id="340" name="Google Shape;340;p28"/>
          <p:cNvSpPr txBox="1">
            <a:spLocks noGrp="1"/>
          </p:cNvSpPr>
          <p:nvPr>
            <p:ph type="title" idx="15"/>
          </p:nvPr>
        </p:nvSpPr>
        <p:spPr>
          <a:xfrm>
            <a:off x="4237050" y="1451540"/>
            <a:ext cx="669900" cy="666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US"/>
              <a:t>02</a:t>
            </a:r>
            <a:endParaRPr/>
          </a:p>
        </p:txBody>
      </p:sp>
      <p:sp>
        <p:nvSpPr>
          <p:cNvPr id="341" name="Google Shape;341;p28"/>
          <p:cNvSpPr txBox="1"/>
          <p:nvPr/>
        </p:nvSpPr>
        <p:spPr>
          <a:xfrm>
            <a:off x="4237575" y="3266735"/>
            <a:ext cx="669900" cy="66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Mulish"/>
              <a:buNone/>
            </a:pPr>
            <a:r>
              <a:rPr lang="en-US" sz="2800" b="1" i="0" u="none" strike="noStrike" cap="none">
                <a:solidFill>
                  <a:schemeClr val="dk1"/>
                </a:solidFill>
                <a:latin typeface="Mulish"/>
                <a:ea typeface="Mulish"/>
                <a:cs typeface="Mulish"/>
                <a:sym typeface="Mulish"/>
              </a:rPr>
              <a:t>05</a:t>
            </a:r>
            <a:endParaRPr sz="2800" b="1" i="0" u="none" strike="noStrike" cap="none">
              <a:solidFill>
                <a:schemeClr val="dk1"/>
              </a:solidFill>
              <a:latin typeface="Mulish"/>
              <a:ea typeface="Mulish"/>
              <a:cs typeface="Mulish"/>
              <a:sym typeface="Mulish"/>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2"/>
          <p:cNvSpPr txBox="1">
            <a:spLocks noGrp="1"/>
          </p:cNvSpPr>
          <p:nvPr>
            <p:ph type="title"/>
          </p:nvPr>
        </p:nvSpPr>
        <p:spPr>
          <a:xfrm>
            <a:off x="1005635" y="1067906"/>
            <a:ext cx="702310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sz="4000" dirty="0"/>
              <a:t>THANKYOU</a:t>
            </a:r>
            <a:endParaRPr sz="4000" dirty="0"/>
          </a:p>
        </p:txBody>
      </p:sp>
      <p:sp>
        <p:nvSpPr>
          <p:cNvPr id="3" name="TextBox 2">
            <a:extLst>
              <a:ext uri="{FF2B5EF4-FFF2-40B4-BE49-F238E27FC236}">
                <a16:creationId xmlns:a16="http://schemas.microsoft.com/office/drawing/2014/main" id="{43E70F04-3E5F-35D6-7098-48E7B82BD4E4}"/>
              </a:ext>
            </a:extLst>
          </p:cNvPr>
          <p:cNvSpPr txBox="1"/>
          <p:nvPr/>
        </p:nvSpPr>
        <p:spPr>
          <a:xfrm>
            <a:off x="2247253" y="2444378"/>
            <a:ext cx="5238429" cy="163121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We appreciate your attention and participation. If you have any questions, please feel free to ask now.</a:t>
            </a:r>
          </a:p>
          <a:p>
            <a:endParaRPr lang="en-US" sz="2000" dirty="0"/>
          </a:p>
          <a:p>
            <a:endParaRPr lang="en-US" sz="2000" dirty="0"/>
          </a:p>
        </p:txBody>
      </p:sp>
      <p:pic>
        <p:nvPicPr>
          <p:cNvPr id="4" name="Picture 3">
            <a:extLst>
              <a:ext uri="{FF2B5EF4-FFF2-40B4-BE49-F238E27FC236}">
                <a16:creationId xmlns:a16="http://schemas.microsoft.com/office/drawing/2014/main" id="{09A21C56-2377-EB80-D473-999C0413E1EB}"/>
              </a:ext>
            </a:extLst>
          </p:cNvPr>
          <p:cNvPicPr>
            <a:picLocks noChangeAspect="1"/>
          </p:cNvPicPr>
          <p:nvPr/>
        </p:nvPicPr>
        <p:blipFill>
          <a:blip r:embed="rId3"/>
          <a:stretch>
            <a:fillRect/>
          </a:stretch>
        </p:blipFill>
        <p:spPr>
          <a:xfrm>
            <a:off x="882846" y="287398"/>
            <a:ext cx="1744118" cy="17391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9"/>
          <p:cNvSpPr txBox="1">
            <a:spLocks noGrp="1"/>
          </p:cNvSpPr>
          <p:nvPr>
            <p:ph type="title"/>
          </p:nvPr>
        </p:nvSpPr>
        <p:spPr>
          <a:xfrm>
            <a:off x="2474250" y="2765121"/>
            <a:ext cx="4195500" cy="12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800" b="0">
                <a:highlight>
                  <a:schemeClr val="accent1"/>
                </a:highlight>
                <a:latin typeface="Mulish Light"/>
                <a:ea typeface="Mulish Light"/>
                <a:cs typeface="Mulish Light"/>
                <a:sym typeface="Mulish Light"/>
              </a:rPr>
              <a:t>INTRODUCTION</a:t>
            </a:r>
            <a:endParaRPr sz="3800" b="0">
              <a:highlight>
                <a:schemeClr val="accent1"/>
              </a:highlight>
              <a:latin typeface="Mulish Light"/>
              <a:ea typeface="Mulish Light"/>
              <a:cs typeface="Mulish Light"/>
              <a:sym typeface="Mulish Light"/>
            </a:endParaRPr>
          </a:p>
        </p:txBody>
      </p:sp>
      <p:grpSp>
        <p:nvGrpSpPr>
          <p:cNvPr id="347" name="Google Shape;347;p29"/>
          <p:cNvGrpSpPr/>
          <p:nvPr/>
        </p:nvGrpSpPr>
        <p:grpSpPr>
          <a:xfrm>
            <a:off x="7882850" y="4604000"/>
            <a:ext cx="538774" cy="61500"/>
            <a:chOff x="6566675" y="-61500"/>
            <a:chExt cx="538774" cy="61500"/>
          </a:xfrm>
        </p:grpSpPr>
        <p:sp>
          <p:nvSpPr>
            <p:cNvPr id="348" name="Google Shape;348;p2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51" name="Google Shape;351;p29"/>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52" name="Google Shape;352;p29"/>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53" name="Google Shape;353;p29"/>
          <p:cNvCxnSpPr/>
          <p:nvPr/>
        </p:nvCxnSpPr>
        <p:spPr>
          <a:xfrm>
            <a:off x="3108300" y="2695822"/>
            <a:ext cx="2927400" cy="0"/>
          </a:xfrm>
          <a:prstGeom prst="straightConnector1">
            <a:avLst/>
          </a:prstGeom>
          <a:noFill/>
          <a:ln w="9525" cap="flat" cmpd="sng">
            <a:solidFill>
              <a:schemeClr val="dk1"/>
            </a:solidFill>
            <a:prstDash val="solid"/>
            <a:round/>
            <a:headEnd type="none" w="sm" len="sm"/>
            <a:tailEnd type="none" w="sm" len="sm"/>
          </a:ln>
        </p:spPr>
      </p:cxnSp>
      <p:cxnSp>
        <p:nvCxnSpPr>
          <p:cNvPr id="354" name="Google Shape;354;p29"/>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
        <p:nvSpPr>
          <p:cNvPr id="355" name="Google Shape;355;p29"/>
          <p:cNvSpPr txBox="1">
            <a:spLocks noGrp="1"/>
          </p:cNvSpPr>
          <p:nvPr>
            <p:ph type="title" idx="2"/>
          </p:nvPr>
        </p:nvSpPr>
        <p:spPr>
          <a:xfrm>
            <a:off x="3793235" y="1301429"/>
            <a:ext cx="1292100" cy="129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INTRODUCTION</a:t>
            </a:r>
            <a:endParaRPr/>
          </a:p>
        </p:txBody>
      </p:sp>
      <p:sp>
        <p:nvSpPr>
          <p:cNvPr id="361" name="Google Shape;361;p30"/>
          <p:cNvSpPr txBox="1"/>
          <p:nvPr/>
        </p:nvSpPr>
        <p:spPr>
          <a:xfrm>
            <a:off x="1282700" y="1398270"/>
            <a:ext cx="6897370" cy="1168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Customer Segmentation is one the most important applications of unsupervised learning. Using clustering techniques, companies can identify the several segments of customers allowing them to target the potential user base. In this machine learning project, we will make use of k-mean Clustering which is the essential algorithm for clustering unlabelled dataset.</a:t>
            </a:r>
            <a:endParaRPr sz="1400" b="0" i="0" u="none" strike="noStrike" cap="none">
              <a:solidFill>
                <a:srgbClr val="000000"/>
              </a:solidFill>
              <a:latin typeface="Arial"/>
              <a:ea typeface="Arial"/>
              <a:cs typeface="Arial"/>
              <a:sym typeface="Arial"/>
            </a:endParaRPr>
          </a:p>
        </p:txBody>
      </p:sp>
      <p:sp>
        <p:nvSpPr>
          <p:cNvPr id="362" name="Google Shape;362;p30"/>
          <p:cNvSpPr txBox="1"/>
          <p:nvPr/>
        </p:nvSpPr>
        <p:spPr>
          <a:xfrm>
            <a:off x="1330960" y="2852420"/>
            <a:ext cx="6851650" cy="1383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Customer Segmentation is the process of division of customer base into several groups of individuals that share a similarity in different ways that are relevant to marketing such as gender, age, interests, and miscellaneous spending habits. Companies that deploy customer segmentation are under the notion that every customer has different requirements and require a specific marketing effort to address them appropriately.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1"/>
          <p:cNvSpPr txBox="1">
            <a:spLocks noGrp="1"/>
          </p:cNvSpPr>
          <p:nvPr>
            <p:ph type="title"/>
          </p:nvPr>
        </p:nvSpPr>
        <p:spPr>
          <a:xfrm>
            <a:off x="2474250" y="2765121"/>
            <a:ext cx="4195500" cy="12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800" b="0">
                <a:highlight>
                  <a:schemeClr val="accent1"/>
                </a:highlight>
                <a:latin typeface="Mulish Light"/>
                <a:ea typeface="Mulish Light"/>
                <a:cs typeface="Mulish Light"/>
                <a:sym typeface="Mulish Light"/>
              </a:rPr>
              <a:t>PROBLEM STATEMENT</a:t>
            </a:r>
            <a:endParaRPr sz="3800" b="0">
              <a:highlight>
                <a:schemeClr val="accent1"/>
              </a:highlight>
              <a:latin typeface="Mulish Light"/>
              <a:ea typeface="Mulish Light"/>
              <a:cs typeface="Mulish Light"/>
              <a:sym typeface="Mulish Light"/>
            </a:endParaRPr>
          </a:p>
        </p:txBody>
      </p:sp>
      <p:grpSp>
        <p:nvGrpSpPr>
          <p:cNvPr id="368" name="Google Shape;368;p31"/>
          <p:cNvGrpSpPr/>
          <p:nvPr/>
        </p:nvGrpSpPr>
        <p:grpSpPr>
          <a:xfrm>
            <a:off x="7882850" y="4604000"/>
            <a:ext cx="538774" cy="61500"/>
            <a:chOff x="6566675" y="-61500"/>
            <a:chExt cx="538774" cy="61500"/>
          </a:xfrm>
        </p:grpSpPr>
        <p:sp>
          <p:nvSpPr>
            <p:cNvPr id="369" name="Google Shape;369;p3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72" name="Google Shape;372;p31"/>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73" name="Google Shape;373;p31"/>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74" name="Google Shape;374;p31"/>
          <p:cNvCxnSpPr/>
          <p:nvPr/>
        </p:nvCxnSpPr>
        <p:spPr>
          <a:xfrm>
            <a:off x="3108300" y="2695822"/>
            <a:ext cx="2927400" cy="0"/>
          </a:xfrm>
          <a:prstGeom prst="straightConnector1">
            <a:avLst/>
          </a:prstGeom>
          <a:noFill/>
          <a:ln w="9525" cap="flat" cmpd="sng">
            <a:solidFill>
              <a:schemeClr val="dk1"/>
            </a:solidFill>
            <a:prstDash val="solid"/>
            <a:round/>
            <a:headEnd type="none" w="sm" len="sm"/>
            <a:tailEnd type="none" w="sm" len="sm"/>
          </a:ln>
        </p:spPr>
      </p:cxnSp>
      <p:cxnSp>
        <p:nvCxnSpPr>
          <p:cNvPr id="375" name="Google Shape;375;p31"/>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
        <p:nvSpPr>
          <p:cNvPr id="376" name="Google Shape;376;p31"/>
          <p:cNvSpPr txBox="1">
            <a:spLocks noGrp="1"/>
          </p:cNvSpPr>
          <p:nvPr>
            <p:ph type="title" idx="2"/>
          </p:nvPr>
        </p:nvSpPr>
        <p:spPr>
          <a:xfrm>
            <a:off x="3793235" y="1301429"/>
            <a:ext cx="1292100" cy="129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US"/>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PROBLEM STATEMENT</a:t>
            </a:r>
            <a:endParaRPr/>
          </a:p>
        </p:txBody>
      </p:sp>
      <p:sp>
        <p:nvSpPr>
          <p:cNvPr id="382" name="Google Shape;382;p32"/>
          <p:cNvSpPr txBox="1"/>
          <p:nvPr/>
        </p:nvSpPr>
        <p:spPr>
          <a:xfrm>
            <a:off x="1187450" y="1564005"/>
            <a:ext cx="7122160" cy="24612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Implementing an effective customer segmentation strategy is crucial for maximizing marketing efficiency and improving overall customer satisfaction. By analyzing demographic data, purchasing behavior, and psychographic profiles, businesses can divide their customer base into distinct segments with unique needs and preferences. This approach enables targeted marketing campaigns tailored to specific segments, leading to higher conversion rates and increased customer loyalty. Moreover, segmentation allows businesses to allocate resources more effectively, focusing on high-value customers while also identifying opportunities for growth among under-served segments. Ultimately, a well-executed segmentation strategy not only enhances marketing ROI but also fosters deeper customer engagement and strengthens the brand's competitive position in the market.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484410" y="2427301"/>
            <a:ext cx="4195500" cy="12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800" b="0">
                <a:highlight>
                  <a:schemeClr val="accent1"/>
                </a:highlight>
                <a:latin typeface="Mulish Light"/>
                <a:ea typeface="Mulish Light"/>
                <a:cs typeface="Mulish Light"/>
                <a:sym typeface="Mulish Light"/>
              </a:rPr>
              <a:t>REQUIREMENTS &amp;</a:t>
            </a:r>
            <a:br>
              <a:rPr lang="en-US" sz="3800" b="0">
                <a:highlight>
                  <a:schemeClr val="accent1"/>
                </a:highlight>
                <a:latin typeface="Mulish Light"/>
                <a:ea typeface="Mulish Light"/>
                <a:cs typeface="Mulish Light"/>
                <a:sym typeface="Mulish Light"/>
              </a:rPr>
            </a:br>
            <a:r>
              <a:rPr lang="en-US" sz="3800" b="0">
                <a:highlight>
                  <a:schemeClr val="accent1"/>
                </a:highlight>
                <a:latin typeface="Mulish Light"/>
                <a:ea typeface="Mulish Light"/>
                <a:cs typeface="Mulish Light"/>
                <a:sym typeface="Mulish Light"/>
              </a:rPr>
              <a:t>SPECIFICATIONS</a:t>
            </a:r>
            <a:endParaRPr sz="3800" b="0">
              <a:highlight>
                <a:schemeClr val="accent1"/>
              </a:highlight>
              <a:latin typeface="Mulish Light"/>
              <a:ea typeface="Mulish Light"/>
              <a:cs typeface="Mulish Light"/>
              <a:sym typeface="Mulish Light"/>
            </a:endParaRPr>
          </a:p>
        </p:txBody>
      </p:sp>
      <p:grpSp>
        <p:nvGrpSpPr>
          <p:cNvPr id="388" name="Google Shape;388;p33"/>
          <p:cNvGrpSpPr/>
          <p:nvPr/>
        </p:nvGrpSpPr>
        <p:grpSpPr>
          <a:xfrm>
            <a:off x="7882850" y="4604000"/>
            <a:ext cx="538774" cy="61500"/>
            <a:chOff x="6566675" y="-61500"/>
            <a:chExt cx="538774" cy="61500"/>
          </a:xfrm>
        </p:grpSpPr>
        <p:sp>
          <p:nvSpPr>
            <p:cNvPr id="389" name="Google Shape;389;p33"/>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3"/>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92" name="Google Shape;392;p33"/>
          <p:cNvCxnSpPr/>
          <p:nvPr/>
        </p:nvCxnSpPr>
        <p:spPr>
          <a:xfrm>
            <a:off x="798575" y="4033709"/>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93" name="Google Shape;393;p33"/>
          <p:cNvCxnSpPr/>
          <p:nvPr/>
        </p:nvCxnSpPr>
        <p:spPr>
          <a:xfrm>
            <a:off x="7295725" y="76200"/>
            <a:ext cx="1049700" cy="1049700"/>
          </a:xfrm>
          <a:prstGeom prst="straightConnector1">
            <a:avLst/>
          </a:prstGeom>
          <a:noFill/>
          <a:ln w="9525" cap="flat" cmpd="sng">
            <a:solidFill>
              <a:schemeClr val="dk1"/>
            </a:solidFill>
            <a:prstDash val="solid"/>
            <a:round/>
            <a:headEnd type="none" w="sm" len="sm"/>
            <a:tailEnd type="none" w="sm" len="sm"/>
          </a:ln>
        </p:spPr>
      </p:cxnSp>
      <p:cxnSp>
        <p:nvCxnSpPr>
          <p:cNvPr id="394" name="Google Shape;394;p33"/>
          <p:cNvCxnSpPr/>
          <p:nvPr/>
        </p:nvCxnSpPr>
        <p:spPr>
          <a:xfrm>
            <a:off x="3108300" y="2211952"/>
            <a:ext cx="2927400" cy="0"/>
          </a:xfrm>
          <a:prstGeom prst="straightConnector1">
            <a:avLst/>
          </a:prstGeom>
          <a:noFill/>
          <a:ln w="9525" cap="flat" cmpd="sng">
            <a:solidFill>
              <a:schemeClr val="dk1"/>
            </a:solidFill>
            <a:prstDash val="solid"/>
            <a:round/>
            <a:headEnd type="none" w="sm" len="sm"/>
            <a:tailEnd type="none" w="sm" len="sm"/>
          </a:ln>
        </p:spPr>
      </p:cxnSp>
      <p:cxnSp>
        <p:nvCxnSpPr>
          <p:cNvPr id="395" name="Google Shape;395;p33"/>
          <p:cNvCxnSpPr/>
          <p:nvPr/>
        </p:nvCxnSpPr>
        <p:spPr>
          <a:xfrm>
            <a:off x="722375" y="307926"/>
            <a:ext cx="0" cy="1734300"/>
          </a:xfrm>
          <a:prstGeom prst="straightConnector1">
            <a:avLst/>
          </a:prstGeom>
          <a:noFill/>
          <a:ln w="9525" cap="flat" cmpd="sng">
            <a:solidFill>
              <a:schemeClr val="dk1"/>
            </a:solidFill>
            <a:prstDash val="solid"/>
            <a:round/>
            <a:headEnd type="none" w="sm" len="sm"/>
            <a:tailEnd type="none" w="sm" len="sm"/>
          </a:ln>
        </p:spPr>
      </p:cxnSp>
      <p:sp>
        <p:nvSpPr>
          <p:cNvPr id="396" name="Google Shape;396;p33"/>
          <p:cNvSpPr txBox="1">
            <a:spLocks noGrp="1"/>
          </p:cNvSpPr>
          <p:nvPr>
            <p:ph type="title" idx="2"/>
          </p:nvPr>
        </p:nvSpPr>
        <p:spPr>
          <a:xfrm>
            <a:off x="3793235" y="917254"/>
            <a:ext cx="1292100" cy="1294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US"/>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4"/>
          <p:cNvSpPr txBox="1">
            <a:spLocks noGrp="1"/>
          </p:cNvSpPr>
          <p:nvPr>
            <p:ph type="title"/>
          </p:nvPr>
        </p:nvSpPr>
        <p:spPr>
          <a:xfrm>
            <a:off x="683895" y="842645"/>
            <a:ext cx="5113020" cy="5727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a:t>PROJECT SPECIFICATION</a:t>
            </a:r>
            <a:endParaRPr/>
          </a:p>
        </p:txBody>
      </p:sp>
      <p:sp>
        <p:nvSpPr>
          <p:cNvPr id="402" name="Google Shape;402;p34"/>
          <p:cNvSpPr txBox="1"/>
          <p:nvPr/>
        </p:nvSpPr>
        <p:spPr>
          <a:xfrm>
            <a:off x="1080770" y="1626870"/>
            <a:ext cx="304800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 Studio version 1.2.5033</a:t>
            </a:r>
            <a:endParaRPr sz="1400" b="0" i="0" u="none" strike="noStrike" cap="none">
              <a:solidFill>
                <a:srgbClr val="000000"/>
              </a:solidFill>
              <a:latin typeface="Arial"/>
              <a:ea typeface="Arial"/>
              <a:cs typeface="Arial"/>
              <a:sym typeface="Arial"/>
            </a:endParaRPr>
          </a:p>
        </p:txBody>
      </p:sp>
      <p:sp>
        <p:nvSpPr>
          <p:cNvPr id="403" name="Google Shape;403;p34"/>
          <p:cNvSpPr/>
          <p:nvPr/>
        </p:nvSpPr>
        <p:spPr>
          <a:xfrm>
            <a:off x="827405" y="2138680"/>
            <a:ext cx="5618480" cy="57277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Mulish"/>
              <a:buNone/>
            </a:pPr>
            <a:r>
              <a:rPr lang="en-US" sz="2800" b="1" i="0" u="none" strike="noStrike" cap="none">
                <a:solidFill>
                  <a:schemeClr val="dk1"/>
                </a:solidFill>
                <a:latin typeface="Mulish"/>
                <a:ea typeface="Mulish"/>
                <a:cs typeface="Mulish"/>
                <a:sym typeface="Mulish"/>
              </a:rPr>
              <a:t>HARDWARE SPECIFICATIONS</a:t>
            </a:r>
            <a:endParaRPr sz="2800" b="1" i="0" u="none" strike="noStrike" cap="none">
              <a:solidFill>
                <a:schemeClr val="dk1"/>
              </a:solidFill>
              <a:latin typeface="Mulish"/>
              <a:ea typeface="Mulish"/>
              <a:cs typeface="Mulish"/>
              <a:sym typeface="Mulish"/>
            </a:endParaRPr>
          </a:p>
        </p:txBody>
      </p:sp>
      <p:sp>
        <p:nvSpPr>
          <p:cNvPr id="404" name="Google Shape;404;p34"/>
          <p:cNvSpPr txBox="1"/>
          <p:nvPr/>
        </p:nvSpPr>
        <p:spPr>
          <a:xfrm>
            <a:off x="971550" y="2786380"/>
            <a:ext cx="4201160" cy="138366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Microsoft® Windows® 7/8/10 (32- or 64-bit)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3 GB RAM minimum, 8 GB RAM recommended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2 GB of available disk space minimum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1400" b="0" i="0" u="none" strike="noStrike" cap="none">
                <a:solidFill>
                  <a:srgbClr val="000000"/>
                </a:solidFill>
                <a:latin typeface="Arial"/>
                <a:ea typeface="Arial"/>
                <a:cs typeface="Arial"/>
                <a:sym typeface="Arial"/>
              </a:rPr>
              <a:t>core processor of i3 minimum or above.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5"/>
          <p:cNvSpPr txBox="1">
            <a:spLocks noGrp="1"/>
          </p:cNvSpPr>
          <p:nvPr>
            <p:ph type="title"/>
          </p:nvPr>
        </p:nvSpPr>
        <p:spPr>
          <a:xfrm>
            <a:off x="722399" y="331276"/>
            <a:ext cx="76992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800"/>
              <a:buNone/>
            </a:pPr>
            <a:r>
              <a:rPr lang="en-US" sz="3200" dirty="0"/>
              <a:t>DATASET</a:t>
            </a:r>
            <a:endParaRPr sz="3200" dirty="0"/>
          </a:p>
        </p:txBody>
      </p:sp>
      <p:pic>
        <p:nvPicPr>
          <p:cNvPr id="3" name="Picture 2">
            <a:extLst>
              <a:ext uri="{FF2B5EF4-FFF2-40B4-BE49-F238E27FC236}">
                <a16:creationId xmlns:a16="http://schemas.microsoft.com/office/drawing/2014/main" id="{C9E2C8B3-B5A1-3DF2-3F6F-E3F1C5167AF7}"/>
              </a:ext>
            </a:extLst>
          </p:cNvPr>
          <p:cNvPicPr>
            <a:picLocks noChangeAspect="1"/>
          </p:cNvPicPr>
          <p:nvPr/>
        </p:nvPicPr>
        <p:blipFill rotWithShape="1">
          <a:blip r:embed="rId3"/>
          <a:srcRect r="2297" b="5371"/>
          <a:stretch/>
        </p:blipFill>
        <p:spPr>
          <a:xfrm>
            <a:off x="1286996" y="1122806"/>
            <a:ext cx="6570007" cy="3549934"/>
          </a:xfrm>
          <a:prstGeom prst="rect">
            <a:avLst/>
          </a:prstGeom>
        </p:spPr>
      </p:pic>
    </p:spTree>
  </p:cSld>
  <p:clrMapOvr>
    <a:masterClrMapping/>
  </p:clrMapOvr>
</p:sld>
</file>

<file path=ppt/theme/theme1.xml><?xml version="1.0" encoding="utf-8"?>
<a:theme xmlns:a="http://schemas.openxmlformats.org/drawingml/2006/main" name="Product Commercialization Project Proposal by Slidesgo">
  <a:themeElements>
    <a:clrScheme name="Simple Light">
      <a:dk1>
        <a:srgbClr val="040404"/>
      </a:dk1>
      <a:lt1>
        <a:srgbClr val="EEEEEE"/>
      </a:lt1>
      <a:dk2>
        <a:srgbClr val="C6C6C6"/>
      </a:dk2>
      <a:lt2>
        <a:srgbClr val="FCA21F"/>
      </a:lt2>
      <a:accent1>
        <a:srgbClr val="FFFFFF"/>
      </a:accent1>
      <a:accent2>
        <a:srgbClr val="FFFFFF"/>
      </a:accent2>
      <a:accent3>
        <a:srgbClr val="FFFFFF"/>
      </a:accent3>
      <a:accent4>
        <a:srgbClr val="FFFFFF"/>
      </a:accent4>
      <a:accent5>
        <a:srgbClr val="FFFFFF"/>
      </a:accent5>
      <a:accent6>
        <a:srgbClr val="FFFFFF"/>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668</Words>
  <Application>Microsoft Office PowerPoint</Application>
  <PresentationFormat>On-screen Show (16:9)</PresentationFormat>
  <Paragraphs>61</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Mulish Light</vt:lpstr>
      <vt:lpstr>Mulish</vt:lpstr>
      <vt:lpstr>Arial</vt:lpstr>
      <vt:lpstr>Montserrat</vt:lpstr>
      <vt:lpstr>Calibri</vt:lpstr>
      <vt:lpstr>Product Commercialization Project Proposal by Slidesgo</vt:lpstr>
      <vt:lpstr>R-PROGRAMMING  CUSTOMER SEGMENTATION</vt:lpstr>
      <vt:lpstr>TABLE OF CONTENTS</vt:lpstr>
      <vt:lpstr>INTRODUCTION</vt:lpstr>
      <vt:lpstr>INTRODUCTION</vt:lpstr>
      <vt:lpstr>PROBLEM STATEMENT</vt:lpstr>
      <vt:lpstr>PROBLEM STATEMENT</vt:lpstr>
      <vt:lpstr>REQUIREMENTS &amp; SPECIFICATIONS</vt:lpstr>
      <vt:lpstr>PROJECT SPECIFICATION</vt:lpstr>
      <vt:lpstr>DATASET</vt:lpstr>
      <vt:lpstr>PACKAGES REQUIRED</vt:lpstr>
      <vt:lpstr>IMPLEMENTATION</vt:lpstr>
      <vt:lpstr>K-MEANS ALGORITHM</vt:lpstr>
      <vt:lpstr>K-MEANS ALGORITHM</vt:lpstr>
      <vt:lpstr>PowerPoint Presentation</vt:lpstr>
      <vt:lpstr>EXECUTION  &amp; RESULT</vt:lpstr>
      <vt:lpstr>EXECUTION</vt:lpstr>
      <vt:lpstr>RESULT</vt:lpstr>
      <vt:lpstr>CONCLUSION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Vamsi Purna</cp:lastModifiedBy>
  <cp:revision>2</cp:revision>
  <dcterms:modified xsi:type="dcterms:W3CDTF">2024-06-30T10:43:46Z</dcterms:modified>
</cp:coreProperties>
</file>