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L6qozsLISd7KhptYWo7yoEZH2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17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0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5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25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1" name="Google Shape;81;p25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25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6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6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1025048" y="2583492"/>
            <a:ext cx="7941733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GENDER AND AGE CLASSIFICATION USING DEEP LEARNING AND OPENCV</a:t>
            </a:r>
            <a:endParaRPr b="1" i="0" sz="2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807634" y="1024924"/>
            <a:ext cx="6781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Data Science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II B.Tech II Semester MiniProject-2024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Batch -03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049867" y="5105400"/>
            <a:ext cx="3293533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          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Mrs.Y. Anjali,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M.Tech,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                                           Department of Data Science. 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ownload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000" y="180250"/>
            <a:ext cx="8038900" cy="81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304" y="4728210"/>
            <a:ext cx="3716895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39999" r="0" t="0"/>
          <a:stretch/>
        </p:blipFill>
        <p:spPr>
          <a:xfrm>
            <a:off x="1752600" y="914400"/>
            <a:ext cx="6477000" cy="477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1066800" y="324334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1295400" y="1126514"/>
            <a:ext cx="7467600" cy="540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 Age detection can be used for security purposes such as identifying underage individuals who may be attempting to purchase alcohol or tobacco products.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Marketing: Age detection can help marketers target their ads to specific age groups, making their marketing campaigns more effective.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Personalization: Age detection can also be used to personalize content and services for different age groups.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1143000" y="38404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</p:txBody>
      </p:sp>
      <p:sp>
        <p:nvSpPr>
          <p:cNvPr id="169" name="Google Shape;169;p12"/>
          <p:cNvSpPr txBox="1"/>
          <p:nvPr>
            <p:ph idx="1" type="body"/>
          </p:nvPr>
        </p:nvSpPr>
        <p:spPr>
          <a:xfrm>
            <a:off x="1295400" y="1371600"/>
            <a:ext cx="7467600" cy="5102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0FC7"/>
              </a:buClr>
              <a:buSzPts val="1920"/>
              <a:buFont typeface="Arial"/>
              <a:buChar char="•"/>
            </a:pPr>
            <a:r>
              <a:rPr b="1" lang="en-US" sz="2400">
                <a:solidFill>
                  <a:srgbClr val="360FC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System : Pentium IV 2.4 GHz.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Hard Disk : 40 GB.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Monitor : 15 VGA Color.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Mouse : Logitech. 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Ram : 512 Mb</a:t>
            </a:r>
            <a:endParaRPr b="1" sz="2000">
              <a:solidFill>
                <a:srgbClr val="360FC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60FC7"/>
              </a:buClr>
              <a:buSzPts val="1920"/>
              <a:buFont typeface="Arial"/>
              <a:buChar char="•"/>
            </a:pPr>
            <a:r>
              <a:rPr b="1" lang="en-US" sz="2400">
                <a:solidFill>
                  <a:srgbClr val="360FC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/>
          </a:p>
          <a:p>
            <a:pPr indent="-228599" lvl="2" marL="886967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IDE: Google Collab </a:t>
            </a:r>
            <a:endParaRPr/>
          </a:p>
          <a:p>
            <a:pPr indent="-228599" lvl="2" marL="886967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Coding Language: Python </a:t>
            </a:r>
            <a:endParaRPr/>
          </a:p>
          <a:p>
            <a:pPr indent="-228599" lvl="2" marL="886967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Operating System: Window 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066800" y="228600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990600" y="1371600"/>
            <a:ext cx="7467600" cy="5102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real-time gender and age classification system using deep learning and OpenCV.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high accuracy in predicting gender and age range from facial images.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system for seamless processing of frames from social media platforms.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potential for targeted content delivery and enhanced user profiling.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improvements can include expanding dataset and refining the model for better performance.</a:t>
            </a:r>
            <a:endParaRPr b="1" sz="2000">
              <a:solidFill>
                <a:srgbClr val="360FC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1066800" y="304800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1066800" y="1295400"/>
            <a:ext cx="7467600" cy="5056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Mohd Rafey and Gurubasava, “Age and Gender Detection using Python”, International Journal of Interdisciplinary Innovative Research &amp;Development (IJIIRD) ISSN: 2456-236X Vol. 05 Issue 01 | 2020.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Akash. B. N, Akshay. K Kulkarni, Deekshith. A and Gowtham Gowda4, “Age and Gender Recognition using Convolution Neural Network”, IJESC, ISSN 2321 3361 Volume 10 Issue No.6.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264.photobucket.com/albums/ii172/janethanson/thank-you-2.jpg"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/>
          <p:nvPr>
            <p:ph idx="10" type="dt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30-Jun-24</a:t>
            </a:r>
            <a:endParaRPr/>
          </a:p>
        </p:txBody>
      </p:sp>
      <p:sp>
        <p:nvSpPr>
          <p:cNvPr id="188" name="Google Shape;188;p15"/>
          <p:cNvSpPr txBox="1"/>
          <p:nvPr>
            <p:ph idx="12" type="sldNum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066800" y="304800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600"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066800" y="1219200"/>
            <a:ext cx="7696200" cy="517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Draw backs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219200" y="30480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219200" y="1066800"/>
            <a:ext cx="7467600" cy="540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aims to automatically determine the gender and age of a person using deep learning and OpenCV on real-time video frames. The challenge lies in predicting age accurately from a single frame due to factors like facial expressions, lighting, and makeup. To address this, the model categorizes predicted ages into ranges. The Adience dataset, known for its diverse real-world conditions, is employed for training and testing. The output of the system is the predicted gender and age range based on the input frame, making it a valuable tool for applications on social media platforms.</a:t>
            </a:r>
            <a:endParaRPr b="1" sz="2000">
              <a:solidFill>
                <a:srgbClr val="360FC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219200" y="304800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295400" y="1066800"/>
            <a:ext cx="74676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Using deep learning and OpenCV for real-time gender and age classification based on frames of individuals. 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It predicts gender and age from frames, considering challenges like facial expressions, lighting, and makeup. 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Adience dataset, known for diverse imaging conditions, is employed for training and evaluation. Rather than exact age estimation, age is categorized into ranges. </a:t>
            </a:r>
            <a:endParaRPr/>
          </a:p>
          <a:p>
            <a:pPr indent="-342900" lvl="0" marL="3429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aim of this research is to enhance social media platforms by providing efficient and accurate gender and age predictions.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43000" y="304800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b="1" i="1" sz="36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295400" y="1222248"/>
            <a:ext cx="74676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existing system for gender and age classification in social media platforms relies on traditional methods such as handcrafted features, machine learning algorithms, and statistical models. 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approaches often suffer from limitations in capturing complex patterns and variations in facial images accurately. </a:t>
            </a:r>
            <a:endParaRPr/>
          </a:p>
          <a:p>
            <a:pPr indent="-285750" lvl="0" marL="2857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be sensitive to factors like lighting, pose, and facial expressions, and may not provide robust results in diverse real-world scenarios.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52939" y="384048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143000" y="1295400"/>
            <a:ext cx="7467600" cy="517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Inaccuracy: Age detection algorithms are not always accurate and may produce false positives or false negatives, which could lead to discrimination or other negative consequences.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concerns: Age detection technology may raise privacy concerns if it is used to collect personal information without the individual's consent.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Bias: Age detection algorithms may also be biased against certain ethnic or racial groups, as they may be trained on datasets that are not representative of the entire population.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143000" y="381000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219200" y="1295400"/>
            <a:ext cx="7543800" cy="5089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2000" lvl="0" marL="2520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propose a novel approach for gender and age classification using deep learning and OpenCV. </a:t>
            </a:r>
            <a:endParaRPr/>
          </a:p>
          <a:p>
            <a:pPr indent="-252000" lvl="0" marL="252000" rtl="0" algn="just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targets to overcome the limitations of the existing methods by utilizing deep learning techniques to capture complex patterns and variations in facial images more accurately. </a:t>
            </a:r>
            <a:endParaRPr/>
          </a:p>
          <a:p>
            <a:pPr indent="-252000" lvl="0" marL="252000" marR="0" rtl="0" algn="just">
              <a:lnSpc>
                <a:spcPct val="10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train and evaluate the system, we utilize the Adience dataset, it includes variations in noise, lighting, occlusions, and covers subjects from different age groups, ethnicities, and genders, making it well-suited for our purposes.</a:t>
            </a:r>
            <a:endParaRPr/>
          </a:p>
          <a:p>
            <a:pPr indent="-252000" lvl="0" marL="252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categorize the predicted age into various age ranges, providing valuable insights about the approximate age group of the person.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143000" y="396082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</a:t>
            </a:r>
            <a:endParaRPr/>
          </a:p>
        </p:txBody>
      </p:sp>
      <p:pic>
        <p:nvPicPr>
          <p:cNvPr descr="Lightbox" id="147" name="Google Shape;14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9200"/>
            <a:ext cx="701040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60000" t="0"/>
          <a:stretch/>
        </p:blipFill>
        <p:spPr>
          <a:xfrm>
            <a:off x="2057400" y="304800"/>
            <a:ext cx="5410200" cy="598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2013-01-18T01:04:03Z</dcterms:created>
  <dc:creator>Mahesh</dc:creator>
</cp:coreProperties>
</file>