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73" r:id="rId7"/>
    <p:sldId id="271" r:id="rId8"/>
    <p:sldId id="274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D08A-819B-4308-820F-891E97A3A55A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AC48791-7CD8-4485-A3AD-23EB83DF8E8B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8171D08A-819B-4308-820F-891E97A3A55A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212" y="3016885"/>
            <a:ext cx="7941733" cy="12954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REAL-TIME GENDER AND AGE CLASSIFICATION USING DEEP LEARNING AND OPENCV</a:t>
            </a:r>
            <a:endParaRPr lang="en-US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07634" y="1024924"/>
            <a:ext cx="67818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DataScience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Semester Industrial Oriented Mini Project-2025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Team -number:	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49867" y="5105400"/>
            <a:ext cx="392430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Arshiya Begum</a:t>
            </a:r>
            <a:b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Department of 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CS/DS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129588" y="5734050"/>
            <a:ext cx="609600" cy="520700"/>
          </a:xfr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A83E723A-DF5C-49AB-8DF0-1BDB1339E40F}" type="slidenum">
              <a:rPr lang="en-US"/>
            </a:fld>
            <a:endParaRPr lang="en-US"/>
          </a:p>
        </p:txBody>
      </p:sp>
      <p:pic>
        <p:nvPicPr>
          <p:cNvPr id="11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5029200" y="5181600"/>
          <a:ext cx="3976370" cy="151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295"/>
                <a:gridCol w="19970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K.Purna Vamsi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1755" marB="71755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22R21A6787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B.Chandra shekar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23R25A6710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G.Sai Teja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22R21A6782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467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96200" cy="51785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pic>
        <p:nvPicPr>
          <p:cNvPr id="5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467600" cy="7620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55" y="1195070"/>
            <a:ext cx="8437245" cy="4505325"/>
          </a:xfrm>
        </p:spPr>
        <p:txBody>
          <a:bodyPr>
            <a:normAutofit fontScale="70000"/>
          </a:bodyPr>
          <a:lstStyle/>
          <a:p>
            <a:pPr algn="just"/>
            <a:endParaRPr lang="en-IN" dirty="0">
              <a:cs typeface="Arial" panose="020B0604020202020204" pitchFamily="34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automatically determine the gender and age of a person using deep learning and OpenCV on real-time video frames. The challenge lies in predicting age accurately from a single frame due to factors like facial expressions, lighting, and makeup. To address this, the model categorizes predicted ages into ranges. The Adience dataset, known for its diverse real-world conditions, is employed for training and testing. The output of the system is the predicted gender and age range based on the input frame, making it a valuable tool for applications on social media platforms.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b="1" dirty="0">
              <a:solidFill>
                <a:srgbClr val="360FC7"/>
              </a:solidFill>
            </a:endParaRPr>
          </a:p>
        </p:txBody>
      </p:sp>
      <p:pic>
        <p:nvPicPr>
          <p:cNvPr id="11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467600" cy="639762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  <p:sp>
        <p:nvSpPr>
          <p:cNvPr id="5" name="Text Box 4"/>
          <p:cNvSpPr txBox="1"/>
          <p:nvPr/>
        </p:nvSpPr>
        <p:spPr>
          <a:xfrm>
            <a:off x="1066800" y="1828800"/>
            <a:ext cx="7938135" cy="486537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sz="22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Using deep learning and OpenCV for real-time gender and age classification based on frames of individuals. </a:t>
            </a:r>
            <a:endParaRPr sz="22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0" indent="0" algn="just" fontAlgn="base">
              <a:spcBef>
                <a:spcPts val="1000"/>
              </a:spcBef>
              <a:spcAft>
                <a:spcPct val="0"/>
              </a:spcAft>
              <a:buFont typeface="Arial" panose="020B0604020202020204"/>
              <a:buNone/>
            </a:pPr>
            <a:r>
              <a:rPr sz="22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It predicts gender and age from frames, considering challenges like facial expressions, lighting, and makeup. </a:t>
            </a:r>
            <a:endParaRPr sz="22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0" indent="0" algn="just" fontAlgn="base">
              <a:spcBef>
                <a:spcPts val="1000"/>
              </a:spcBef>
              <a:spcAft>
                <a:spcPct val="0"/>
              </a:spcAft>
              <a:buFont typeface="Arial" panose="020B0604020202020204"/>
              <a:buNone/>
            </a:pPr>
            <a:r>
              <a:rPr sz="22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The Adience dataset, known for diverse imaging conditions, is employed for training and evaluation. Rather than exact age estimation, age is categorized into ranges. </a:t>
            </a:r>
            <a:endParaRPr sz="22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0" indent="0" algn="just" fontAlgn="base">
              <a:spcBef>
                <a:spcPts val="1000"/>
              </a:spcBef>
              <a:spcAft>
                <a:spcPct val="0"/>
              </a:spcAft>
              <a:buFont typeface="Arial" panose="020B0604020202020204"/>
              <a:buNone/>
            </a:pPr>
            <a:r>
              <a:rPr sz="22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The aim of this research is to enhance social media platforms by providing efficient and accurate gender and age predictions.</a:t>
            </a:r>
            <a:endParaRPr sz="22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467600" cy="639762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algn="just"/>
            <a:endParaRPr lang="en-US" dirty="0">
              <a:solidFill>
                <a:srgbClr val="0000FF"/>
              </a:solidFill>
            </a:endParaRP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/>
          <p:nvPr>
            <p:custDataLst>
              <p:tags r:id="rId2"/>
            </p:custDataLst>
          </p:nvPr>
        </p:nvGraphicFramePr>
        <p:xfrm>
          <a:off x="1143000" y="1828800"/>
          <a:ext cx="7904480" cy="487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240"/>
                <a:gridCol w="3952240"/>
              </a:tblGrid>
              <a:tr h="576580">
                <a:tc>
                  <a:txBody>
                    <a:bodyPr/>
                    <a:p>
                      <a:r>
                        <a:rPr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Area</a:t>
                      </a:r>
                      <a:endParaRPr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825500">
                <a:tc>
                  <a:txBody>
                    <a:bodyPr/>
                    <a:p>
                      <a:r>
                        <a:rPr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&amp; Surveillance</a:t>
                      </a:r>
                      <a:endParaRPr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Age-based access control, gender-based analytics for security.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798195">
                <a:tc>
                  <a:txBody>
                    <a:bodyPr/>
                    <a:p>
                      <a:r>
                        <a:rPr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 &amp; Marketing</a:t>
                      </a:r>
                      <a:endParaRPr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advertisements based on age and gender.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1124585">
                <a:tc>
                  <a:txBody>
                    <a:bodyPr/>
                    <a:p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</a:t>
                      </a:r>
                      <a:endParaRPr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Age-based health recommendations, patient identification.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734060">
                <a:tc>
                  <a:txBody>
                    <a:bodyPr/>
                    <a:p>
                      <a:r>
                        <a:rPr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 &amp; Apps</a:t>
                      </a:r>
                      <a:endParaRPr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Auto-tagging, applying age/gender-based filters.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816610">
                <a:tc>
                  <a:txBody>
                    <a:bodyPr/>
                    <a:p>
                      <a:r>
                        <a:rPr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Attendance Systems</a:t>
                      </a:r>
                      <a:endParaRPr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and age detection for better workforce analytics.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467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Requirements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467600" cy="5102352"/>
          </a:xfrm>
        </p:spPr>
        <p:txBody>
          <a:bodyPr/>
          <a:lstStyle/>
          <a:p>
            <a:r>
              <a:rPr lang="en-US" b="1" dirty="0">
                <a:solidFill>
                  <a:srgbClr val="360FC7"/>
                </a:solidFill>
              </a:rPr>
              <a:t>Hardware Requirements:</a:t>
            </a:r>
            <a:endParaRPr lang="en-US" b="1" dirty="0">
              <a:solidFill>
                <a:srgbClr val="360FC7"/>
              </a:solidFill>
            </a:endParaRPr>
          </a:p>
          <a:p>
            <a:pPr lvl="2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IV 2.4 GHz.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40 GB.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VGA Color.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Logitech.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512 Mb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endParaRPr lang="en-US" altLang="en-US" sz="2400" dirty="0"/>
          </a:p>
          <a:p>
            <a:r>
              <a:rPr lang="en-US" b="1" dirty="0">
                <a:solidFill>
                  <a:srgbClr val="360FC7"/>
                </a:solidFill>
              </a:rPr>
              <a:t>Software Requirements:</a:t>
            </a:r>
            <a:endParaRPr lang="en-US" b="1" dirty="0">
              <a:solidFill>
                <a:srgbClr val="360FC7"/>
              </a:solidFill>
            </a:endParaRPr>
          </a:p>
          <a:p>
            <a:pPr lvl="2" algn="l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 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10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Buffer Text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None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 Model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467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11" name="Content Placeholder 3" descr="downloa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</p:spPr>
      </p:pic>
      <p:sp>
        <p:nvSpPr>
          <p:cNvPr id="4" name="Text Box 3"/>
          <p:cNvSpPr txBox="1"/>
          <p:nvPr/>
        </p:nvSpPr>
        <p:spPr>
          <a:xfrm>
            <a:off x="1143000" y="1752600"/>
            <a:ext cx="7773670" cy="4516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real-time gender and age classification system using deep learning and OpenCV.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in predicting gender and age range from facial images.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system for seamless processing of frames from social media platforms.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potential for targeted content delivery and enhanced user profiling.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 expanding dataset and refining the model for better performance.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5"/>
          <p:cNvSpPr>
            <a:spLocks noGrp="1"/>
          </p:cNvSpPr>
          <p:nvPr>
            <p:ph type="dt" sz="half" idx="10"/>
          </p:nvPr>
        </p:nvSpPr>
        <p:spPr bwMode="auto"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numCol="1" compatLnSpc="1"/>
          <a:lstStyle/>
          <a:p>
            <a:fld id="{53A628FB-235C-43A2-90BC-ADC24B9ACA88}" type="datetime5">
              <a:rPr lang="en-US"/>
            </a:fld>
            <a:endParaRPr lang="en-US"/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E1C9E93D-A652-4637-8C22-06A28E6C5DD8}" type="slidenum">
              <a:rPr lang="en-US"/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10118725" cy="7038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13*104"/>
  <p:tag name="TABLE_ENDDRAG_RECT" val="402*432*313*104"/>
</p:tagLst>
</file>

<file path=ppt/tags/tag2.xml><?xml version="1.0" encoding="utf-8"?>
<p:tagLst xmlns:p="http://schemas.openxmlformats.org/presentationml/2006/main">
  <p:tag name="TABLE_ENDDRAG_ORIGIN_RECT" val="622*362"/>
  <p:tag name="TABLE_ENDDRAG_RECT" val="90*144*622*3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2745</Words>
  <Application>WPS Presentation</Application>
  <PresentationFormat>On-screen Show 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</vt:lpstr>
      <vt:lpstr>Verdana</vt:lpstr>
      <vt:lpstr>Times New Roman</vt:lpstr>
      <vt:lpstr>Calibri</vt:lpstr>
      <vt:lpstr>Gill Sans MT</vt:lpstr>
      <vt:lpstr>Microsoft YaHei</vt:lpstr>
      <vt:lpstr>Arial Unicode MS</vt:lpstr>
      <vt:lpstr>TIMES</vt:lpstr>
      <vt:lpstr>Segoe Print</vt:lpstr>
      <vt:lpstr>Times New Roman</vt:lpstr>
      <vt:lpstr>Arial</vt:lpstr>
      <vt:lpstr>Solstice</vt:lpstr>
      <vt:lpstr>PowerPoint 演示文稿</vt:lpstr>
      <vt:lpstr>Contents</vt:lpstr>
      <vt:lpstr>Abstract</vt:lpstr>
      <vt:lpstr>Introduction</vt:lpstr>
      <vt:lpstr>Applications</vt:lpstr>
      <vt:lpstr>Requirements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</dc:creator>
  <cp:lastModifiedBy>PAYYAVULA HARISH KUMAR P</cp:lastModifiedBy>
  <cp:revision>37</cp:revision>
  <dcterms:created xsi:type="dcterms:W3CDTF">2013-01-18T01:04:00Z</dcterms:created>
  <dcterms:modified xsi:type="dcterms:W3CDTF">2025-02-21T08:46:08Z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FF6E2E0510054AD4B7DAFBE3CF207D3B_12</vt:lpwstr>
  </property>
  <property fmtid="{D5CDD505-2E9C-101B-9397-08002B2CF9AE}" pid="3" name="KSOProductBuildVer">
    <vt:lpwstr>1033-12.2.0.19805</vt:lpwstr>
  </property>
</Properties>
</file>