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2A4870-0065-4FDD-8FE0-E0325FA47E12}" v="5" dt="2025-07-07T06:35:08.8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330" y="413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26" Type="http://schemas.microsoft.com/office/2015/10/relationships/revisionInfo" Target="revisionInfo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225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msi Krishna" userId="1f6bab5f77d51a83" providerId="LiveId" clId="{C42A4870-0065-4FDD-8FE0-E0325FA47E12}"/>
    <pc:docChg chg="addSld modSld">
      <pc:chgData name="Vamsi Krishna" userId="1f6bab5f77d51a83" providerId="LiveId" clId="{C42A4870-0065-4FDD-8FE0-E0325FA47E12}" dt="2025-07-07T06:35:45.172" v="32" actId="14100"/>
      <pc:docMkLst>
        <pc:docMk/>
      </pc:docMkLst>
      <pc:sldChg chg="addSp modSp mod">
        <pc:chgData name="Vamsi Krishna" userId="1f6bab5f77d51a83" providerId="LiveId" clId="{C42A4870-0065-4FDD-8FE0-E0325FA47E12}" dt="2025-07-07T06:27:33.680" v="7" actId="14100"/>
        <pc:sldMkLst>
          <pc:docMk/>
          <pc:sldMk cId="1635949419" sldId="263"/>
        </pc:sldMkLst>
        <pc:picChg chg="add mod">
          <ac:chgData name="Vamsi Krishna" userId="1f6bab5f77d51a83" providerId="LiveId" clId="{C42A4870-0065-4FDD-8FE0-E0325FA47E12}" dt="2025-07-07T06:27:33.680" v="7" actId="14100"/>
          <ac:picMkLst>
            <pc:docMk/>
            <pc:sldMk cId="1635949419" sldId="263"/>
            <ac:picMk id="5" creationId="{7E7E79F0-A2E4-78B1-EBC8-BC1018B3C0E8}"/>
          </ac:picMkLst>
        </pc:picChg>
      </pc:sldChg>
      <pc:sldChg chg="addSp modSp mod">
        <pc:chgData name="Vamsi Krishna" userId="1f6bab5f77d51a83" providerId="LiveId" clId="{C42A4870-0065-4FDD-8FE0-E0325FA47E12}" dt="2025-07-07T06:34:04.150" v="17" actId="14100"/>
        <pc:sldMkLst>
          <pc:docMk/>
          <pc:sldMk cId="1285924615" sldId="264"/>
        </pc:sldMkLst>
        <pc:picChg chg="add mod">
          <ac:chgData name="Vamsi Krishna" userId="1f6bab5f77d51a83" providerId="LiveId" clId="{C42A4870-0065-4FDD-8FE0-E0325FA47E12}" dt="2025-07-07T06:33:34.718" v="13" actId="14100"/>
          <ac:picMkLst>
            <pc:docMk/>
            <pc:sldMk cId="1285924615" sldId="264"/>
            <ac:picMk id="5" creationId="{9487C013-A31E-0DEB-147A-A1A787E6ED04}"/>
          </ac:picMkLst>
        </pc:picChg>
        <pc:picChg chg="add mod">
          <ac:chgData name="Vamsi Krishna" userId="1f6bab5f77d51a83" providerId="LiveId" clId="{C42A4870-0065-4FDD-8FE0-E0325FA47E12}" dt="2025-07-07T06:34:04.150" v="17" actId="14100"/>
          <ac:picMkLst>
            <pc:docMk/>
            <pc:sldMk cId="1285924615" sldId="264"/>
            <ac:picMk id="7" creationId="{9D51B34B-360A-5BB4-4094-3E9E50410815}"/>
          </ac:picMkLst>
        </pc:picChg>
      </pc:sldChg>
      <pc:sldChg chg="addSp modSp add mod">
        <pc:chgData name="Vamsi Krishna" userId="1f6bab5f77d51a83" providerId="LiveId" clId="{C42A4870-0065-4FDD-8FE0-E0325FA47E12}" dt="2025-07-07T06:35:45.172" v="32" actId="14100"/>
        <pc:sldMkLst>
          <pc:docMk/>
          <pc:sldMk cId="1009228528" sldId="265"/>
        </pc:sldMkLst>
        <pc:picChg chg="add mod">
          <ac:chgData name="Vamsi Krishna" userId="1f6bab5f77d51a83" providerId="LiveId" clId="{C42A4870-0065-4FDD-8FE0-E0325FA47E12}" dt="2025-07-07T06:34:44.883" v="24" actId="1076"/>
          <ac:picMkLst>
            <pc:docMk/>
            <pc:sldMk cId="1009228528" sldId="265"/>
            <ac:picMk id="5" creationId="{096BE5B4-4AB8-48A8-D9C6-3714FBB24C34}"/>
          </ac:picMkLst>
        </pc:picChg>
        <pc:picChg chg="add mod">
          <ac:chgData name="Vamsi Krishna" userId="1f6bab5f77d51a83" providerId="LiveId" clId="{C42A4870-0065-4FDD-8FE0-E0325FA47E12}" dt="2025-07-07T06:35:45.172" v="32" actId="14100"/>
          <ac:picMkLst>
            <pc:docMk/>
            <pc:sldMk cId="1009228528" sldId="265"/>
            <ac:picMk id="7" creationId="{2D83F2DF-CEBA-B7A9-30C2-29A14229C6E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Water Quality Prediction Using AI &amp; 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151586" y="3429000"/>
            <a:ext cx="687086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Water Quality Prediction </a:t>
            </a:r>
          </a:p>
          <a:p>
            <a:pPr algn="r"/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: </a:t>
            </a:r>
            <a:r>
              <a:rPr lang="en-US" sz="3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B.Venkata</a:t>
            </a:r>
            <a:r>
              <a:rPr lang="en-US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Vamsi Krishna Reddy</a:t>
            </a:r>
            <a:endParaRPr lang="en-IN" sz="3600" b="1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D28382-917C-AF57-A652-55DF1D4D2A0E}"/>
              </a:ext>
            </a:extLst>
          </p:cNvPr>
          <p:cNvSpPr txBox="1"/>
          <p:nvPr/>
        </p:nvSpPr>
        <p:spPr>
          <a:xfrm>
            <a:off x="148884" y="1542149"/>
            <a:ext cx="11894029" cy="4709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This project successfully demonstrates how machine learning can be applied to solve real-world environmental problems like water quality assessment. By preprocessing real-world data, handling missing values, and applying robust classification algorithms, we were able to predict whether water is potable (Safe to drink) with a high degree of accuracy.</a:t>
            </a:r>
          </a:p>
          <a:p>
            <a:pPr algn="just"/>
            <a:r>
              <a:rPr lang="en-US" dirty="0"/>
              <a:t>   Among the models tested, the Random Forest Classifier consistently outperformed others, achieving the best accuracy due to its ability to handle non-linearity and complex interactions between features.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Key Takeaways: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Data preprocessing and visualization help uncover valuable insights about water quality parameters.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ui-sans-serif"/>
              </a:rPr>
              <a:t>     Feature scaling and cleaning significantly improve model performance.</a:t>
            </a:r>
          </a:p>
          <a:p>
            <a:pPr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ui-sans-serif"/>
              </a:rPr>
              <a:t>     </a:t>
            </a:r>
            <a:r>
              <a:rPr lang="en-US" dirty="0"/>
              <a:t>ML models can provide accurate and scalable solutions for environmental monitoring and public health    support.</a:t>
            </a:r>
            <a:endParaRPr lang="en-US" dirty="0">
              <a:solidFill>
                <a:srgbClr val="0D0D0D"/>
              </a:solidFill>
              <a:latin typeface="ui-sans-serif"/>
            </a:endParaRPr>
          </a:p>
          <a:p>
            <a:pPr>
              <a:buNone/>
            </a:pPr>
            <a:br>
              <a:rPr lang="en-US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9809" y="1442720"/>
            <a:ext cx="7533837" cy="2785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water quality indicators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their significance.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 water quality data including handling nulls and outliers.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classification algorithms like Random Forest, SVM, and Logistic Regression.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model accuracy to predict water potability</a:t>
            </a: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D77C36-510A-2709-4F0C-667ECF109AA3}"/>
              </a:ext>
            </a:extLst>
          </p:cNvPr>
          <p:cNvSpPr txBox="1"/>
          <p:nvPr/>
        </p:nvSpPr>
        <p:spPr>
          <a:xfrm>
            <a:off x="199809" y="802639"/>
            <a:ext cx="42635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Objectives: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Technology Used: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B28BD0-AB71-20AC-639E-C21DE3DA888A}"/>
              </a:ext>
            </a:extLst>
          </p:cNvPr>
          <p:cNvSpPr txBox="1"/>
          <p:nvPr/>
        </p:nvSpPr>
        <p:spPr>
          <a:xfrm>
            <a:off x="289249" y="1819469"/>
            <a:ext cx="7790915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Scikit-learn (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RandomForest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SVM, Logistic Regression)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FE6824-B595-BB9F-A2BD-AEFBD20FFE82}"/>
              </a:ext>
            </a:extLst>
          </p:cNvPr>
          <p:cNvSpPr txBox="1"/>
          <p:nvPr/>
        </p:nvSpPr>
        <p:spPr>
          <a:xfrm>
            <a:off x="354563" y="1017037"/>
            <a:ext cx="24721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ECA8C5-9522-8545-D6C2-34AAB27E62DD}"/>
              </a:ext>
            </a:extLst>
          </p:cNvPr>
          <p:cNvSpPr txBox="1"/>
          <p:nvPr/>
        </p:nvSpPr>
        <p:spPr>
          <a:xfrm>
            <a:off x="354563" y="1571035"/>
            <a:ext cx="878010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(handling missing values, scaling)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 and correlation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 data into training and testing 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and comparison (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RandomForest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SVM, Logistic Regression)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and performance evaluation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339079" y="886461"/>
            <a:ext cx="610262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4ED5F4-2931-54C3-1235-D422A4D6612B}"/>
              </a:ext>
            </a:extLst>
          </p:cNvPr>
          <p:cNvSpPr txBox="1"/>
          <p:nvPr/>
        </p:nvSpPr>
        <p:spPr>
          <a:xfrm>
            <a:off x="339079" y="1440459"/>
            <a:ext cx="1149531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build a machine learning model that predicts whether water is potable (safe for drinking) based on various chemical attributes such as: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Solids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Chloramines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Sulphate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Conductivity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Organic Carbon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Trihalomethanes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Trubidity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3806" y="905122"/>
            <a:ext cx="610262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endParaRPr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23D475-E9A4-E169-AECE-631709779B06}"/>
              </a:ext>
            </a:extLst>
          </p:cNvPr>
          <p:cNvSpPr txBox="1"/>
          <p:nvPr/>
        </p:nvSpPr>
        <p:spPr>
          <a:xfrm>
            <a:off x="251927" y="1604864"/>
            <a:ext cx="5569153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Loading and Initial Analysis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 and Preprocessing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 and training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I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Evalution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15146" y="839808"/>
            <a:ext cx="610262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Screenshots: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706DDD-E457-D712-973E-CE697F10AE6C}"/>
              </a:ext>
            </a:extLst>
          </p:cNvPr>
          <p:cNvSpPr txBox="1"/>
          <p:nvPr/>
        </p:nvSpPr>
        <p:spPr>
          <a:xfrm>
            <a:off x="335902" y="1393806"/>
            <a:ext cx="312617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 of output:</a:t>
            </a:r>
            <a:endParaRPr lang="en-IN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7E79F0-A2E4-78B1-EBC8-BC1018B3C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13" y="1870861"/>
            <a:ext cx="9617314" cy="465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5041C-5EA9-2A45-5A11-DB18B857E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F64B0C-99B4-E382-6038-BECC3167D4E2}"/>
              </a:ext>
            </a:extLst>
          </p:cNvPr>
          <p:cNvSpPr txBox="1"/>
          <p:nvPr/>
        </p:nvSpPr>
        <p:spPr>
          <a:xfrm>
            <a:off x="115146" y="839808"/>
            <a:ext cx="610262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Screenshots: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9E3F42-F3EB-9289-DAC8-FDE22DE7B392}"/>
              </a:ext>
            </a:extLst>
          </p:cNvPr>
          <p:cNvSpPr txBox="1"/>
          <p:nvPr/>
        </p:nvSpPr>
        <p:spPr>
          <a:xfrm>
            <a:off x="335902" y="1393806"/>
            <a:ext cx="28408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 of code:</a:t>
            </a:r>
            <a:endParaRPr lang="en-IN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87C013-A31E-0DEB-147A-A1A787E6E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11" y="1870860"/>
            <a:ext cx="5432985" cy="47382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51B34B-360A-5BB4-4094-3E9E50410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296" y="1870859"/>
            <a:ext cx="6039693" cy="473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924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15FBA-7C21-2A72-1191-795733DDE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7BAEC7-B3FD-95E6-B9A8-72D2C125EA1D}"/>
              </a:ext>
            </a:extLst>
          </p:cNvPr>
          <p:cNvSpPr txBox="1"/>
          <p:nvPr/>
        </p:nvSpPr>
        <p:spPr>
          <a:xfrm>
            <a:off x="115146" y="839808"/>
            <a:ext cx="610262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Screenshots: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A46C51-DAB7-91EC-D87E-57DF5890238A}"/>
              </a:ext>
            </a:extLst>
          </p:cNvPr>
          <p:cNvSpPr txBox="1"/>
          <p:nvPr/>
        </p:nvSpPr>
        <p:spPr>
          <a:xfrm>
            <a:off x="335902" y="1393806"/>
            <a:ext cx="28408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 of code:</a:t>
            </a:r>
            <a:endParaRPr lang="en-IN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6BE5B4-4AB8-48A8-D9C6-3714FBB24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46" y="1947804"/>
            <a:ext cx="6449891" cy="46266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83F2DF-CEBA-B7A9-30C2-29A14229C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527" y="1870860"/>
            <a:ext cx="5753473" cy="470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22852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67</TotalTime>
  <Words>345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Times New Roman</vt:lpstr>
      <vt:lpstr>ui-sans-serif</vt:lpstr>
      <vt:lpstr>Wingdings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Vamsi Krishna</cp:lastModifiedBy>
  <cp:revision>4</cp:revision>
  <dcterms:created xsi:type="dcterms:W3CDTF">2024-12-31T09:40:01Z</dcterms:created>
  <dcterms:modified xsi:type="dcterms:W3CDTF">2025-07-07T06:35:47Z</dcterms:modified>
</cp:coreProperties>
</file>