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AIF Ingestion Framework -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Overview, Components, Execution &amp; Recommendations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Spark-based ingestion framework to load structured/unstructured data from various sources into Hive.</a:t>
            </a:r>
          </a:p>
          <a:p>
            <a:r>
              <a:t>Supports full/incremental load, metadata tracking, schema enforcement, and retry logic.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Required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input_feed.csv: Defines each ingestion job</a:t>
            </a:r>
          </a:p>
          <a:p>
            <a:r>
              <a:t>- wc_connection.yaml: Environment configs</a:t>
            </a:r>
          </a:p>
          <a:p>
            <a:r>
              <a:t>- columns.json: Table-wise schema definition (optional)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Supported Flow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fs_hv: File-based CSV ingestion to Hive</a:t>
            </a:r>
          </a:p>
          <a:p>
            <a:r>
              <a:t>- txt_hv: Delimited file ingestion (csv/txt)</a:t>
            </a:r>
          </a:p>
          <a:p>
            <a:r>
              <a:t>- xml_hv: Structured XML file processing (land &gt; stage &gt; lake)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Core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aif_run.py: Master controller</a:t>
            </a:r>
          </a:p>
          <a:p>
            <a:r>
              <a:t>- aif_db_stage.py: CSV ingestion</a:t>
            </a:r>
          </a:p>
          <a:p>
            <a:r>
              <a:t>- aif_txt_file_stage.py: Text ingestion</a:t>
            </a:r>
          </a:p>
          <a:p>
            <a:r>
              <a:t>- aif_xml_land_stage_lake.py: XML processing</a:t>
            </a:r>
          </a:p>
          <a:p>
            <a:r>
              <a:t>- aif_stage_lake.py: Stage ➝ Lake</a:t>
            </a:r>
          </a:p>
          <a:p>
            <a:r>
              <a:t>- aif_meta.py: Audit tracking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Audit &amp; Retry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meta_file: Audit trail with status, row counts</a:t>
            </a:r>
          </a:p>
          <a:p>
            <a:r>
              <a:t>- not_loaded_file: Tracks failures, can be reused for re-run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Sample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spark-submit aif_run.py \</a:t>
            </a:r>
          </a:p>
          <a:p>
            <a:r>
              <a:t>--env DEV \</a:t>
            </a:r>
          </a:p>
          <a:p>
            <a:r>
              <a:t>--input_feed conf/input_feed.csv \</a:t>
            </a:r>
          </a:p>
          <a:p>
            <a:r>
              <a:t>--conf_file conf/wc_connection.yaml \</a:t>
            </a:r>
          </a:p>
          <a:p>
            <a:r>
              <a:t>--columns conf/table_schema.json \</a:t>
            </a:r>
          </a:p>
          <a:p>
            <a:r>
              <a:t>--mode yarn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Modularize components further</a:t>
            </a:r>
          </a:p>
          <a:p>
            <a:r>
              <a:t>- Add validation on schemas</a:t>
            </a:r>
          </a:p>
          <a:p>
            <a:r>
              <a:t>- Integrate with cloud storage (e.g., S3)</a:t>
            </a:r>
          </a:p>
          <a:p>
            <a:r>
              <a:t>- Maintain central schema registry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