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7" r:id="rId4"/>
    <p:sldId id="259" r:id="rId5"/>
    <p:sldId id="260" r:id="rId6"/>
    <p:sldId id="261" r:id="rId7"/>
    <p:sldId id="262" r:id="rId8"/>
    <p:sldId id="263" r:id="rId9"/>
    <p:sldId id="267" r:id="rId10"/>
    <p:sldId id="264" r:id="rId11"/>
    <p:sldId id="268" r:id="rId12"/>
    <p:sldId id="269" r:id="rId13"/>
    <p:sldId id="270"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16835-C07A-4E76-9143-E49CE9A5C9E2}" v="24" dt="2023-04-06T09:31:52.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ke vijay kumar" userId="decc9b178576c94d" providerId="LiveId" clId="{0DB16835-C07A-4E76-9143-E49CE9A5C9E2}"/>
    <pc:docChg chg="undo custSel addSld delSld modSld sldOrd">
      <pc:chgData name="penke vijay kumar" userId="decc9b178576c94d" providerId="LiveId" clId="{0DB16835-C07A-4E76-9143-E49CE9A5C9E2}" dt="2023-04-13T05:30:41.356" v="533" actId="1076"/>
      <pc:docMkLst>
        <pc:docMk/>
      </pc:docMkLst>
      <pc:sldChg chg="addSp delSp modSp mod delAnim">
        <pc:chgData name="penke vijay kumar" userId="decc9b178576c94d" providerId="LiveId" clId="{0DB16835-C07A-4E76-9143-E49CE9A5C9E2}" dt="2023-04-13T05:30:41.356" v="533" actId="1076"/>
        <pc:sldMkLst>
          <pc:docMk/>
          <pc:sldMk cId="109857222" sldId="256"/>
        </pc:sldMkLst>
        <pc:spChg chg="mod">
          <ac:chgData name="penke vijay kumar" userId="decc9b178576c94d" providerId="LiveId" clId="{0DB16835-C07A-4E76-9143-E49CE9A5C9E2}" dt="2023-04-06T09:01:14.797" v="466" actId="207"/>
          <ac:spMkLst>
            <pc:docMk/>
            <pc:sldMk cId="109857222" sldId="256"/>
            <ac:spMk id="2" creationId="{00000000-0000-0000-0000-000000000000}"/>
          </ac:spMkLst>
        </pc:spChg>
        <pc:spChg chg="del mod">
          <ac:chgData name="penke vijay kumar" userId="decc9b178576c94d" providerId="LiveId" clId="{0DB16835-C07A-4E76-9143-E49CE9A5C9E2}" dt="2023-04-06T08:48:54.072" v="1" actId="478"/>
          <ac:spMkLst>
            <pc:docMk/>
            <pc:sldMk cId="109857222" sldId="256"/>
            <ac:spMk id="3" creationId="{00000000-0000-0000-0000-000000000000}"/>
          </ac:spMkLst>
        </pc:spChg>
        <pc:spChg chg="add mod">
          <ac:chgData name="penke vijay kumar" userId="decc9b178576c94d" providerId="LiveId" clId="{0DB16835-C07A-4E76-9143-E49CE9A5C9E2}" dt="2023-04-06T08:59:23.385" v="440" actId="20577"/>
          <ac:spMkLst>
            <pc:docMk/>
            <pc:sldMk cId="109857222" sldId="256"/>
            <ac:spMk id="6" creationId="{C10DC554-580F-CA20-E1CC-807884D292B4}"/>
          </ac:spMkLst>
        </pc:spChg>
        <pc:spChg chg="add del">
          <ac:chgData name="penke vijay kumar" userId="decc9b178576c94d" providerId="LiveId" clId="{0DB16835-C07A-4E76-9143-E49CE9A5C9E2}" dt="2023-04-06T08:56:04.082" v="329"/>
          <ac:spMkLst>
            <pc:docMk/>
            <pc:sldMk cId="109857222" sldId="256"/>
            <ac:spMk id="7" creationId="{3DC12942-6C5C-C7EA-B72A-DAA3474702E4}"/>
          </ac:spMkLst>
        </pc:spChg>
        <pc:spChg chg="add del">
          <ac:chgData name="penke vijay kumar" userId="decc9b178576c94d" providerId="LiveId" clId="{0DB16835-C07A-4E76-9143-E49CE9A5C9E2}" dt="2023-04-06T08:56:07.125" v="333"/>
          <ac:spMkLst>
            <pc:docMk/>
            <pc:sldMk cId="109857222" sldId="256"/>
            <ac:spMk id="8" creationId="{0C4582A9-8F59-C09B-EB52-ECB157FB90D9}"/>
          </ac:spMkLst>
        </pc:spChg>
        <pc:spChg chg="add mod">
          <ac:chgData name="penke vijay kumar" userId="decc9b178576c94d" providerId="LiveId" clId="{0DB16835-C07A-4E76-9143-E49CE9A5C9E2}" dt="2023-04-13T05:30:41.356" v="533" actId="1076"/>
          <ac:spMkLst>
            <pc:docMk/>
            <pc:sldMk cId="109857222" sldId="256"/>
            <ac:spMk id="10" creationId="{63BA2CAC-B9D4-B290-EDC4-A8E6C90F6263}"/>
          </ac:spMkLst>
        </pc:spChg>
        <pc:spChg chg="add mod">
          <ac:chgData name="penke vijay kumar" userId="decc9b178576c94d" providerId="LiveId" clId="{0DB16835-C07A-4E76-9143-E49CE9A5C9E2}" dt="2023-04-06T09:35:56.415" v="530" actId="20577"/>
          <ac:spMkLst>
            <pc:docMk/>
            <pc:sldMk cId="109857222" sldId="256"/>
            <ac:spMk id="11" creationId="{35E9C5DD-CD5F-0C14-1B76-527A785D74EE}"/>
          </ac:spMkLst>
        </pc:spChg>
        <pc:picChg chg="mod">
          <ac:chgData name="penke vijay kumar" userId="decc9b178576c94d" providerId="LiveId" clId="{0DB16835-C07A-4E76-9143-E49CE9A5C9E2}" dt="2023-04-06T09:04:38.753" v="483" actId="1076"/>
          <ac:picMkLst>
            <pc:docMk/>
            <pc:sldMk cId="109857222" sldId="256"/>
            <ac:picMk id="4" creationId="{22D9EF4C-4733-4EB0-B65A-7682FE3A02D7}"/>
          </ac:picMkLst>
        </pc:picChg>
        <pc:picChg chg="add mod">
          <ac:chgData name="penke vijay kumar" userId="decc9b178576c94d" providerId="LiveId" clId="{0DB16835-C07A-4E76-9143-E49CE9A5C9E2}" dt="2023-04-06T09:01:26.025" v="468" actId="1076"/>
          <ac:picMkLst>
            <pc:docMk/>
            <pc:sldMk cId="109857222" sldId="256"/>
            <ac:picMk id="9" creationId="{43016265-E0B2-1331-A884-DF1F47562B71}"/>
          </ac:picMkLst>
        </pc:picChg>
      </pc:sldChg>
      <pc:sldChg chg="modSp mod ord">
        <pc:chgData name="penke vijay kumar" userId="decc9b178576c94d" providerId="LiveId" clId="{0DB16835-C07A-4E76-9143-E49CE9A5C9E2}" dt="2023-04-06T09:02:13.106" v="473" actId="123"/>
        <pc:sldMkLst>
          <pc:docMk/>
          <pc:sldMk cId="646640869" sldId="258"/>
        </pc:sldMkLst>
        <pc:spChg chg="mod">
          <ac:chgData name="penke vijay kumar" userId="decc9b178576c94d" providerId="LiveId" clId="{0DB16835-C07A-4E76-9143-E49CE9A5C9E2}" dt="2023-04-06T09:02:13.106" v="473" actId="123"/>
          <ac:spMkLst>
            <pc:docMk/>
            <pc:sldMk cId="646640869" sldId="258"/>
            <ac:spMk id="3" creationId="{80E07061-6A1D-4214-91DB-5D3EE6219DB7}"/>
          </ac:spMkLst>
        </pc:spChg>
      </pc:sldChg>
      <pc:sldChg chg="add del">
        <pc:chgData name="penke vijay kumar" userId="decc9b178576c94d" providerId="LiveId" clId="{0DB16835-C07A-4E76-9143-E49CE9A5C9E2}" dt="2023-04-06T09:31:51.103" v="518" actId="47"/>
        <pc:sldMkLst>
          <pc:docMk/>
          <pc:sldMk cId="4032478662" sldId="259"/>
        </pc:sldMkLst>
      </pc:sldChg>
      <pc:sldChg chg="add del">
        <pc:chgData name="penke vijay kumar" userId="decc9b178576c94d" providerId="LiveId" clId="{0DB16835-C07A-4E76-9143-E49CE9A5C9E2}" dt="2023-04-06T09:31:50.899" v="517" actId="47"/>
        <pc:sldMkLst>
          <pc:docMk/>
          <pc:sldMk cId="367343422" sldId="260"/>
        </pc:sldMkLst>
      </pc:sldChg>
      <pc:sldChg chg="add del">
        <pc:chgData name="penke vijay kumar" userId="decc9b178576c94d" providerId="LiveId" clId="{0DB16835-C07A-4E76-9143-E49CE9A5C9E2}" dt="2023-04-06T09:31:50.663" v="516" actId="47"/>
        <pc:sldMkLst>
          <pc:docMk/>
          <pc:sldMk cId="433124923" sldId="261"/>
        </pc:sldMkLst>
      </pc:sldChg>
      <pc:sldChg chg="new del">
        <pc:chgData name="penke vijay kumar" userId="decc9b178576c94d" providerId="LiveId" clId="{0DB16835-C07A-4E76-9143-E49CE9A5C9E2}" dt="2023-04-06T09:31:55.857" v="520" actId="47"/>
        <pc:sldMkLst>
          <pc:docMk/>
          <pc:sldMk cId="1612788276" sldId="268"/>
        </pc:sldMkLst>
      </pc:sldChg>
      <pc:sldChg chg="new del">
        <pc:chgData name="penke vijay kumar" userId="decc9b178576c94d" providerId="LiveId" clId="{0DB16835-C07A-4E76-9143-E49CE9A5C9E2}" dt="2023-04-06T09:31:56.485" v="521" actId="47"/>
        <pc:sldMkLst>
          <pc:docMk/>
          <pc:sldMk cId="3817657505" sldId="269"/>
        </pc:sldMkLst>
      </pc:sldChg>
      <pc:sldChg chg="new del">
        <pc:chgData name="penke vijay kumar" userId="decc9b178576c94d" providerId="LiveId" clId="{0DB16835-C07A-4E76-9143-E49CE9A5C9E2}" dt="2023-04-06T09:31:57.239" v="522" actId="47"/>
        <pc:sldMkLst>
          <pc:docMk/>
          <pc:sldMk cId="3610383210" sldId="270"/>
        </pc:sldMkLst>
      </pc:sldChg>
      <pc:sldChg chg="new del">
        <pc:chgData name="penke vijay kumar" userId="decc9b178576c94d" providerId="LiveId" clId="{0DB16835-C07A-4E76-9143-E49CE9A5C9E2}" dt="2023-04-06T09:31:58.008" v="523" actId="47"/>
        <pc:sldMkLst>
          <pc:docMk/>
          <pc:sldMk cId="1049032805" sldId="271"/>
        </pc:sldMkLst>
      </pc:sldChg>
      <pc:sldChg chg="new del">
        <pc:chgData name="penke vijay kumar" userId="decc9b178576c94d" providerId="LiveId" clId="{0DB16835-C07A-4E76-9143-E49CE9A5C9E2}" dt="2023-04-06T09:31:59.932" v="524" actId="47"/>
        <pc:sldMkLst>
          <pc:docMk/>
          <pc:sldMk cId="4048596552" sldId="272"/>
        </pc:sldMkLst>
      </pc:sldChg>
      <pc:sldChg chg="new del">
        <pc:chgData name="penke vijay kumar" userId="decc9b178576c94d" providerId="LiveId" clId="{0DB16835-C07A-4E76-9143-E49CE9A5C9E2}" dt="2023-04-06T09:32:00.592" v="525" actId="47"/>
        <pc:sldMkLst>
          <pc:docMk/>
          <pc:sldMk cId="1780907110" sldId="273"/>
        </pc:sldMkLst>
      </pc:sldChg>
      <pc:sldChg chg="new del">
        <pc:chgData name="penke vijay kumar" userId="decc9b178576c94d" providerId="LiveId" clId="{0DB16835-C07A-4E76-9143-E49CE9A5C9E2}" dt="2023-04-06T09:32:01.156" v="526" actId="47"/>
        <pc:sldMkLst>
          <pc:docMk/>
          <pc:sldMk cId="666925117" sldId="274"/>
        </pc:sldMkLst>
      </pc:sldChg>
      <pc:sldChg chg="new del">
        <pc:chgData name="penke vijay kumar" userId="decc9b178576c94d" providerId="LiveId" clId="{0DB16835-C07A-4E76-9143-E49CE9A5C9E2}" dt="2023-04-06T09:32:01.847" v="527" actId="47"/>
        <pc:sldMkLst>
          <pc:docMk/>
          <pc:sldMk cId="4190682329" sldId="275"/>
        </pc:sldMkLst>
      </pc:sldChg>
      <pc:sldChg chg="new add del">
        <pc:chgData name="penke vijay kumar" userId="decc9b178576c94d" providerId="LiveId" clId="{0DB16835-C07A-4E76-9143-E49CE9A5C9E2}" dt="2023-04-06T09:32:02.445" v="528" actId="47"/>
        <pc:sldMkLst>
          <pc:docMk/>
          <pc:sldMk cId="581802459" sldId="27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033DF-FD34-4090-8B46-1619E9DBD79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4D1D7E-9C4D-43D2-BEB4-D38EB2342F58}">
      <dgm:prSet/>
      <dgm:spPr/>
      <dgm:t>
        <a:bodyPr/>
        <a:lstStyle/>
        <a:p>
          <a:pPr>
            <a:lnSpc>
              <a:spcPct val="100000"/>
            </a:lnSpc>
          </a:pPr>
          <a:r>
            <a:rPr lang="en-US"/>
            <a:t>Employee Management System is a distributed application developed to maintain the details  of employees working in any Organization.</a:t>
          </a:r>
        </a:p>
      </dgm:t>
    </dgm:pt>
    <dgm:pt modelId="{2A618250-87BD-4C7D-971F-04FBC3778507}" type="parTrans" cxnId="{A102F34F-F9E3-4BD2-91FF-AE985185CBD1}">
      <dgm:prSet/>
      <dgm:spPr/>
      <dgm:t>
        <a:bodyPr/>
        <a:lstStyle/>
        <a:p>
          <a:endParaRPr lang="en-US"/>
        </a:p>
      </dgm:t>
    </dgm:pt>
    <dgm:pt modelId="{DC4DCF35-BC62-4D0F-8443-7E2F32F0BBA3}" type="sibTrans" cxnId="{A102F34F-F9E3-4BD2-91FF-AE985185CBD1}">
      <dgm:prSet phldrT="01" phldr="0"/>
      <dgm:spPr/>
      <dgm:t>
        <a:bodyPr/>
        <a:lstStyle/>
        <a:p>
          <a:endParaRPr lang="en-US"/>
        </a:p>
      </dgm:t>
    </dgm:pt>
    <dgm:pt modelId="{FEE7EA9F-D026-4FC8-8443-B6F9604B186E}">
      <dgm:prSet/>
      <dgm:spPr/>
      <dgm:t>
        <a:bodyPr/>
        <a:lstStyle/>
        <a:p>
          <a:pPr>
            <a:lnSpc>
              <a:spcPct val="100000"/>
            </a:lnSpc>
          </a:pPr>
          <a:r>
            <a:rPr lang="en-US"/>
            <a:t>It maintains the information about the personal and official details of the employees.</a:t>
          </a:r>
        </a:p>
      </dgm:t>
    </dgm:pt>
    <dgm:pt modelId="{40441FC4-4E53-471F-8E00-922212C26B0B}" type="parTrans" cxnId="{1B508B1F-7E8E-4A69-A07E-F304D8E47212}">
      <dgm:prSet/>
      <dgm:spPr/>
      <dgm:t>
        <a:bodyPr/>
        <a:lstStyle/>
        <a:p>
          <a:endParaRPr lang="en-US"/>
        </a:p>
      </dgm:t>
    </dgm:pt>
    <dgm:pt modelId="{AD0453F2-5DB5-4529-8108-914849624AB7}" type="sibTrans" cxnId="{1B508B1F-7E8E-4A69-A07E-F304D8E47212}">
      <dgm:prSet phldrT="02" phldr="0"/>
      <dgm:spPr/>
      <dgm:t>
        <a:bodyPr/>
        <a:lstStyle/>
        <a:p>
          <a:endParaRPr lang="en-US"/>
        </a:p>
      </dgm:t>
    </dgm:pt>
    <dgm:pt modelId="{0204CFD8-6431-420D-B655-1076FC1CEC49}">
      <dgm:prSet/>
      <dgm:spPr/>
      <dgm:t>
        <a:bodyPr/>
        <a:lstStyle/>
        <a:p>
          <a:pPr>
            <a:lnSpc>
              <a:spcPct val="100000"/>
            </a:lnSpc>
          </a:pPr>
          <a:r>
            <a:rPr lang="en-US"/>
            <a:t>The EMS has been developed to override the problems prevailing in the practicing the manual system.</a:t>
          </a:r>
        </a:p>
      </dgm:t>
    </dgm:pt>
    <dgm:pt modelId="{053C2D52-D508-40A2-8C32-1B836B40DC1D}" type="parTrans" cxnId="{41AEAF64-CF09-4CF6-9A79-6E1FBF0533AA}">
      <dgm:prSet/>
      <dgm:spPr/>
      <dgm:t>
        <a:bodyPr/>
        <a:lstStyle/>
        <a:p>
          <a:endParaRPr lang="en-US"/>
        </a:p>
      </dgm:t>
    </dgm:pt>
    <dgm:pt modelId="{AA22157A-C80E-47EE-9384-E5956C7EBE7F}" type="sibTrans" cxnId="{41AEAF64-CF09-4CF6-9A79-6E1FBF0533AA}">
      <dgm:prSet phldrT="03" phldr="0"/>
      <dgm:spPr/>
      <dgm:t>
        <a:bodyPr/>
        <a:lstStyle/>
        <a:p>
          <a:endParaRPr lang="en-US"/>
        </a:p>
      </dgm:t>
    </dgm:pt>
    <dgm:pt modelId="{DBE5E855-7EC5-4A54-BE2F-9B073C5B2267}" type="pres">
      <dgm:prSet presAssocID="{1DA033DF-FD34-4090-8B46-1619E9DBD79D}" presName="root" presStyleCnt="0">
        <dgm:presLayoutVars>
          <dgm:dir/>
          <dgm:resizeHandles val="exact"/>
        </dgm:presLayoutVars>
      </dgm:prSet>
      <dgm:spPr/>
    </dgm:pt>
    <dgm:pt modelId="{4DDE562A-9D74-41F6-86E0-1F981A2D6F72}" type="pres">
      <dgm:prSet presAssocID="{174D1D7E-9C4D-43D2-BEB4-D38EB2342F58}" presName="compNode" presStyleCnt="0"/>
      <dgm:spPr/>
    </dgm:pt>
    <dgm:pt modelId="{468D4A3A-0E2A-4AAF-98C9-E4CA1A12FD66}" type="pres">
      <dgm:prSet presAssocID="{174D1D7E-9C4D-43D2-BEB4-D38EB2342F58}" presName="bgRect" presStyleLbl="bgShp" presStyleIdx="0" presStyleCnt="3"/>
      <dgm:spPr/>
    </dgm:pt>
    <dgm:pt modelId="{0A22471D-5043-4490-B19A-BFFCFC64F6DE}" type="pres">
      <dgm:prSet presAssocID="{174D1D7E-9C4D-43D2-BEB4-D38EB2342F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E7EA7DB8-34C7-4F3F-B19C-CAFF3DE8C62B}" type="pres">
      <dgm:prSet presAssocID="{174D1D7E-9C4D-43D2-BEB4-D38EB2342F58}" presName="spaceRect" presStyleCnt="0"/>
      <dgm:spPr/>
    </dgm:pt>
    <dgm:pt modelId="{12263800-4554-42CA-926A-92157F196744}" type="pres">
      <dgm:prSet presAssocID="{174D1D7E-9C4D-43D2-BEB4-D38EB2342F58}" presName="parTx" presStyleLbl="revTx" presStyleIdx="0" presStyleCnt="3">
        <dgm:presLayoutVars>
          <dgm:chMax val="0"/>
          <dgm:chPref val="0"/>
        </dgm:presLayoutVars>
      </dgm:prSet>
      <dgm:spPr/>
    </dgm:pt>
    <dgm:pt modelId="{06A4CD54-01A9-4EA1-AD07-BB8188A0A5A4}" type="pres">
      <dgm:prSet presAssocID="{DC4DCF35-BC62-4D0F-8443-7E2F32F0BBA3}" presName="sibTrans" presStyleCnt="0"/>
      <dgm:spPr/>
    </dgm:pt>
    <dgm:pt modelId="{0C619CFE-C103-47E9-A882-5DED0A75C38B}" type="pres">
      <dgm:prSet presAssocID="{FEE7EA9F-D026-4FC8-8443-B6F9604B186E}" presName="compNode" presStyleCnt="0"/>
      <dgm:spPr/>
    </dgm:pt>
    <dgm:pt modelId="{06A6C3CC-EA73-4442-8227-527D918145A8}" type="pres">
      <dgm:prSet presAssocID="{FEE7EA9F-D026-4FC8-8443-B6F9604B186E}" presName="bgRect" presStyleLbl="bgShp" presStyleIdx="1" presStyleCnt="3"/>
      <dgm:spPr/>
    </dgm:pt>
    <dgm:pt modelId="{8F084BA2-9686-4EA6-86B4-462C4CACA48C}" type="pres">
      <dgm:prSet presAssocID="{FEE7EA9F-D026-4FC8-8443-B6F9604B18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C0D0E83F-1204-4A26-8342-5C33019956B8}" type="pres">
      <dgm:prSet presAssocID="{FEE7EA9F-D026-4FC8-8443-B6F9604B186E}" presName="spaceRect" presStyleCnt="0"/>
      <dgm:spPr/>
    </dgm:pt>
    <dgm:pt modelId="{789E2A41-B029-44E6-92FE-AF718788EDCA}" type="pres">
      <dgm:prSet presAssocID="{FEE7EA9F-D026-4FC8-8443-B6F9604B186E}" presName="parTx" presStyleLbl="revTx" presStyleIdx="1" presStyleCnt="3">
        <dgm:presLayoutVars>
          <dgm:chMax val="0"/>
          <dgm:chPref val="0"/>
        </dgm:presLayoutVars>
      </dgm:prSet>
      <dgm:spPr/>
    </dgm:pt>
    <dgm:pt modelId="{985CAB3C-549E-41A8-AF69-42F44516C308}" type="pres">
      <dgm:prSet presAssocID="{AD0453F2-5DB5-4529-8108-914849624AB7}" presName="sibTrans" presStyleCnt="0"/>
      <dgm:spPr/>
    </dgm:pt>
    <dgm:pt modelId="{7DB0CF32-A8A4-498C-A99F-18F2376E267A}" type="pres">
      <dgm:prSet presAssocID="{0204CFD8-6431-420D-B655-1076FC1CEC49}" presName="compNode" presStyleCnt="0"/>
      <dgm:spPr/>
    </dgm:pt>
    <dgm:pt modelId="{703EB9EE-570D-4509-A7ED-03523759B642}" type="pres">
      <dgm:prSet presAssocID="{0204CFD8-6431-420D-B655-1076FC1CEC49}" presName="bgRect" presStyleLbl="bgShp" presStyleIdx="2" presStyleCnt="3"/>
      <dgm:spPr/>
    </dgm:pt>
    <dgm:pt modelId="{4597C63D-A20C-414A-B86E-DEF222404917}" type="pres">
      <dgm:prSet presAssocID="{0204CFD8-6431-420D-B655-1076FC1CEC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06BBA8EC-2ED5-4084-9911-8C79F8B30F25}" type="pres">
      <dgm:prSet presAssocID="{0204CFD8-6431-420D-B655-1076FC1CEC49}" presName="spaceRect" presStyleCnt="0"/>
      <dgm:spPr/>
    </dgm:pt>
    <dgm:pt modelId="{A4D1FFE9-9F1D-440C-B2B0-D48477003ECE}" type="pres">
      <dgm:prSet presAssocID="{0204CFD8-6431-420D-B655-1076FC1CEC49}" presName="parTx" presStyleLbl="revTx" presStyleIdx="2" presStyleCnt="3">
        <dgm:presLayoutVars>
          <dgm:chMax val="0"/>
          <dgm:chPref val="0"/>
        </dgm:presLayoutVars>
      </dgm:prSet>
      <dgm:spPr/>
    </dgm:pt>
  </dgm:ptLst>
  <dgm:cxnLst>
    <dgm:cxn modelId="{1B508B1F-7E8E-4A69-A07E-F304D8E47212}" srcId="{1DA033DF-FD34-4090-8B46-1619E9DBD79D}" destId="{FEE7EA9F-D026-4FC8-8443-B6F9604B186E}" srcOrd="1" destOrd="0" parTransId="{40441FC4-4E53-471F-8E00-922212C26B0B}" sibTransId="{AD0453F2-5DB5-4529-8108-914849624AB7}"/>
    <dgm:cxn modelId="{41AEAF64-CF09-4CF6-9A79-6E1FBF0533AA}" srcId="{1DA033DF-FD34-4090-8B46-1619E9DBD79D}" destId="{0204CFD8-6431-420D-B655-1076FC1CEC49}" srcOrd="2" destOrd="0" parTransId="{053C2D52-D508-40A2-8C32-1B836B40DC1D}" sibTransId="{AA22157A-C80E-47EE-9384-E5956C7EBE7F}"/>
    <dgm:cxn modelId="{A102F34F-F9E3-4BD2-91FF-AE985185CBD1}" srcId="{1DA033DF-FD34-4090-8B46-1619E9DBD79D}" destId="{174D1D7E-9C4D-43D2-BEB4-D38EB2342F58}" srcOrd="0" destOrd="0" parTransId="{2A618250-87BD-4C7D-971F-04FBC3778507}" sibTransId="{DC4DCF35-BC62-4D0F-8443-7E2F32F0BBA3}"/>
    <dgm:cxn modelId="{E2295070-7389-4F60-8151-9D35A1FE84D9}" type="presOf" srcId="{FEE7EA9F-D026-4FC8-8443-B6F9604B186E}" destId="{789E2A41-B029-44E6-92FE-AF718788EDCA}" srcOrd="0" destOrd="0" presId="urn:microsoft.com/office/officeart/2018/2/layout/IconVerticalSolidList"/>
    <dgm:cxn modelId="{5F3DCF7B-24BE-4A81-AC71-C9659EB7B9F2}" type="presOf" srcId="{174D1D7E-9C4D-43D2-BEB4-D38EB2342F58}" destId="{12263800-4554-42CA-926A-92157F196744}" srcOrd="0" destOrd="0" presId="urn:microsoft.com/office/officeart/2018/2/layout/IconVerticalSolidList"/>
    <dgm:cxn modelId="{FFABDE9D-D67E-41C5-8061-300292B532CB}" type="presOf" srcId="{0204CFD8-6431-420D-B655-1076FC1CEC49}" destId="{A4D1FFE9-9F1D-440C-B2B0-D48477003ECE}" srcOrd="0" destOrd="0" presId="urn:microsoft.com/office/officeart/2018/2/layout/IconVerticalSolidList"/>
    <dgm:cxn modelId="{FC2D05AA-D047-4B2D-ADA4-3A7A6DDECA33}" type="presOf" srcId="{1DA033DF-FD34-4090-8B46-1619E9DBD79D}" destId="{DBE5E855-7EC5-4A54-BE2F-9B073C5B2267}" srcOrd="0" destOrd="0" presId="urn:microsoft.com/office/officeart/2018/2/layout/IconVerticalSolidList"/>
    <dgm:cxn modelId="{23BBC0C7-8790-4559-96EA-42EEB6D4D5CC}" type="presParOf" srcId="{DBE5E855-7EC5-4A54-BE2F-9B073C5B2267}" destId="{4DDE562A-9D74-41F6-86E0-1F981A2D6F72}" srcOrd="0" destOrd="0" presId="urn:microsoft.com/office/officeart/2018/2/layout/IconVerticalSolidList"/>
    <dgm:cxn modelId="{BC5847BB-6E5F-4AC5-B3FC-9FE5F1D67984}" type="presParOf" srcId="{4DDE562A-9D74-41F6-86E0-1F981A2D6F72}" destId="{468D4A3A-0E2A-4AAF-98C9-E4CA1A12FD66}" srcOrd="0" destOrd="0" presId="urn:microsoft.com/office/officeart/2018/2/layout/IconVerticalSolidList"/>
    <dgm:cxn modelId="{F90B941F-C663-49CB-9864-2C5EF68D2A4C}" type="presParOf" srcId="{4DDE562A-9D74-41F6-86E0-1F981A2D6F72}" destId="{0A22471D-5043-4490-B19A-BFFCFC64F6DE}" srcOrd="1" destOrd="0" presId="urn:microsoft.com/office/officeart/2018/2/layout/IconVerticalSolidList"/>
    <dgm:cxn modelId="{35970F9C-8E41-4393-955B-A831531B81FB}" type="presParOf" srcId="{4DDE562A-9D74-41F6-86E0-1F981A2D6F72}" destId="{E7EA7DB8-34C7-4F3F-B19C-CAFF3DE8C62B}" srcOrd="2" destOrd="0" presId="urn:microsoft.com/office/officeart/2018/2/layout/IconVerticalSolidList"/>
    <dgm:cxn modelId="{E61021F9-206B-4FB7-8C9F-0BFEAF72AC7F}" type="presParOf" srcId="{4DDE562A-9D74-41F6-86E0-1F981A2D6F72}" destId="{12263800-4554-42CA-926A-92157F196744}" srcOrd="3" destOrd="0" presId="urn:microsoft.com/office/officeart/2018/2/layout/IconVerticalSolidList"/>
    <dgm:cxn modelId="{A0D8FCAC-4F79-44AB-9F6D-B80E1AA673FC}" type="presParOf" srcId="{DBE5E855-7EC5-4A54-BE2F-9B073C5B2267}" destId="{06A4CD54-01A9-4EA1-AD07-BB8188A0A5A4}" srcOrd="1" destOrd="0" presId="urn:microsoft.com/office/officeart/2018/2/layout/IconVerticalSolidList"/>
    <dgm:cxn modelId="{EFDE06ED-5E64-46A0-8174-4ED543DAC38D}" type="presParOf" srcId="{DBE5E855-7EC5-4A54-BE2F-9B073C5B2267}" destId="{0C619CFE-C103-47E9-A882-5DED0A75C38B}" srcOrd="2" destOrd="0" presId="urn:microsoft.com/office/officeart/2018/2/layout/IconVerticalSolidList"/>
    <dgm:cxn modelId="{CB802504-DAEE-46E2-B7F7-C8F8E1B93637}" type="presParOf" srcId="{0C619CFE-C103-47E9-A882-5DED0A75C38B}" destId="{06A6C3CC-EA73-4442-8227-527D918145A8}" srcOrd="0" destOrd="0" presId="urn:microsoft.com/office/officeart/2018/2/layout/IconVerticalSolidList"/>
    <dgm:cxn modelId="{5E58C2C1-F862-4C02-8145-C2FB387AE023}" type="presParOf" srcId="{0C619CFE-C103-47E9-A882-5DED0A75C38B}" destId="{8F084BA2-9686-4EA6-86B4-462C4CACA48C}" srcOrd="1" destOrd="0" presId="urn:microsoft.com/office/officeart/2018/2/layout/IconVerticalSolidList"/>
    <dgm:cxn modelId="{BC36A8EE-A2A0-4756-AB40-F2BD7AD1A859}" type="presParOf" srcId="{0C619CFE-C103-47E9-A882-5DED0A75C38B}" destId="{C0D0E83F-1204-4A26-8342-5C33019956B8}" srcOrd="2" destOrd="0" presId="urn:microsoft.com/office/officeart/2018/2/layout/IconVerticalSolidList"/>
    <dgm:cxn modelId="{82179F77-DD7C-412A-83F9-3B169D5194B3}" type="presParOf" srcId="{0C619CFE-C103-47E9-A882-5DED0A75C38B}" destId="{789E2A41-B029-44E6-92FE-AF718788EDCA}" srcOrd="3" destOrd="0" presId="urn:microsoft.com/office/officeart/2018/2/layout/IconVerticalSolidList"/>
    <dgm:cxn modelId="{FCE629F1-A1FE-4C3D-B543-230B2850119F}" type="presParOf" srcId="{DBE5E855-7EC5-4A54-BE2F-9B073C5B2267}" destId="{985CAB3C-549E-41A8-AF69-42F44516C308}" srcOrd="3" destOrd="0" presId="urn:microsoft.com/office/officeart/2018/2/layout/IconVerticalSolidList"/>
    <dgm:cxn modelId="{54B3ECF2-FA49-4120-B7C9-F6754185893D}" type="presParOf" srcId="{DBE5E855-7EC5-4A54-BE2F-9B073C5B2267}" destId="{7DB0CF32-A8A4-498C-A99F-18F2376E267A}" srcOrd="4" destOrd="0" presId="urn:microsoft.com/office/officeart/2018/2/layout/IconVerticalSolidList"/>
    <dgm:cxn modelId="{39DD4FA3-0ACB-41B4-BC21-0A7CBAA3C773}" type="presParOf" srcId="{7DB0CF32-A8A4-498C-A99F-18F2376E267A}" destId="{703EB9EE-570D-4509-A7ED-03523759B642}" srcOrd="0" destOrd="0" presId="urn:microsoft.com/office/officeart/2018/2/layout/IconVerticalSolidList"/>
    <dgm:cxn modelId="{1B8EE333-273A-4298-8404-F3DCA3C1D0E6}" type="presParOf" srcId="{7DB0CF32-A8A4-498C-A99F-18F2376E267A}" destId="{4597C63D-A20C-414A-B86E-DEF222404917}" srcOrd="1" destOrd="0" presId="urn:microsoft.com/office/officeart/2018/2/layout/IconVerticalSolidList"/>
    <dgm:cxn modelId="{CA666B26-D882-42F2-A954-E68C5F7FC85E}" type="presParOf" srcId="{7DB0CF32-A8A4-498C-A99F-18F2376E267A}" destId="{06BBA8EC-2ED5-4084-9911-8C79F8B30F25}" srcOrd="2" destOrd="0" presId="urn:microsoft.com/office/officeart/2018/2/layout/IconVerticalSolidList"/>
    <dgm:cxn modelId="{906E9C23-D9AF-4EE6-8332-141DC83BE44C}" type="presParOf" srcId="{7DB0CF32-A8A4-498C-A99F-18F2376E267A}" destId="{A4D1FFE9-9F1D-440C-B2B0-D48477003EC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D84E6E-AFB1-43D3-ADBF-5B226EFAEC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33156F-0094-4C0D-8E9C-2514E629683C}">
      <dgm:prSet/>
      <dgm:spPr/>
      <dgm:t>
        <a:bodyPr/>
        <a:lstStyle/>
        <a:p>
          <a:r>
            <a:rPr lang="en-US"/>
            <a:t>This project aims to simplify the task of maintaining records of the employees of company.</a:t>
          </a:r>
        </a:p>
      </dgm:t>
    </dgm:pt>
    <dgm:pt modelId="{46A65ED2-DC2C-46EC-8299-F92FF5F877EE}" type="parTrans" cxnId="{0EDD2C63-A43B-4E8C-A351-4058BB88639B}">
      <dgm:prSet/>
      <dgm:spPr/>
      <dgm:t>
        <a:bodyPr/>
        <a:lstStyle/>
        <a:p>
          <a:endParaRPr lang="en-US"/>
        </a:p>
      </dgm:t>
    </dgm:pt>
    <dgm:pt modelId="{50564A29-278F-479F-A586-FF7EA07ACA25}" type="sibTrans" cxnId="{0EDD2C63-A43B-4E8C-A351-4058BB88639B}">
      <dgm:prSet/>
      <dgm:spPr/>
      <dgm:t>
        <a:bodyPr/>
        <a:lstStyle/>
        <a:p>
          <a:endParaRPr lang="en-US"/>
        </a:p>
      </dgm:t>
    </dgm:pt>
    <dgm:pt modelId="{204A67D7-6B75-45FE-BE0C-6BA3EDFE1406}">
      <dgm:prSet/>
      <dgm:spPr/>
      <dgm:t>
        <a:bodyPr/>
        <a:lstStyle/>
        <a:p>
          <a:r>
            <a:rPr lang="en-US"/>
            <a:t>To develop an well-designed database to store employee information.</a:t>
          </a:r>
        </a:p>
      </dgm:t>
    </dgm:pt>
    <dgm:pt modelId="{7A5B5B96-A1C2-41F6-8D08-C7F3C1D29CCF}" type="parTrans" cxnId="{51E651BC-5828-4FFC-AAB0-CB3BD194DD60}">
      <dgm:prSet/>
      <dgm:spPr/>
      <dgm:t>
        <a:bodyPr/>
        <a:lstStyle/>
        <a:p>
          <a:endParaRPr lang="en-US"/>
        </a:p>
      </dgm:t>
    </dgm:pt>
    <dgm:pt modelId="{A494D700-5099-4270-96A8-F179BBDE7825}" type="sibTrans" cxnId="{51E651BC-5828-4FFC-AAB0-CB3BD194DD60}">
      <dgm:prSet/>
      <dgm:spPr/>
      <dgm:t>
        <a:bodyPr/>
        <a:lstStyle/>
        <a:p>
          <a:endParaRPr lang="en-US"/>
        </a:p>
      </dgm:t>
    </dgm:pt>
    <dgm:pt modelId="{26D8A898-1701-47D4-B793-C7B3B27F7D94}">
      <dgm:prSet/>
      <dgm:spPr/>
      <dgm:t>
        <a:bodyPr/>
        <a:lstStyle/>
        <a:p>
          <a:r>
            <a:rPr lang="en-US"/>
            <a:t>Provides full functional reports to management of the company,</a:t>
          </a:r>
        </a:p>
      </dgm:t>
    </dgm:pt>
    <dgm:pt modelId="{DDCA99F7-0799-4923-9F32-ECFAE9C78133}" type="parTrans" cxnId="{F2BACC4E-915F-4C96-96E3-8010B799785B}">
      <dgm:prSet/>
      <dgm:spPr/>
      <dgm:t>
        <a:bodyPr/>
        <a:lstStyle/>
        <a:p>
          <a:endParaRPr lang="en-US"/>
        </a:p>
      </dgm:t>
    </dgm:pt>
    <dgm:pt modelId="{6962FC65-6D4C-446D-A50B-0DC62152AC17}" type="sibTrans" cxnId="{F2BACC4E-915F-4C96-96E3-8010B799785B}">
      <dgm:prSet/>
      <dgm:spPr/>
      <dgm:t>
        <a:bodyPr/>
        <a:lstStyle/>
        <a:p>
          <a:endParaRPr lang="en-US"/>
        </a:p>
      </dgm:t>
    </dgm:pt>
    <dgm:pt modelId="{5B803189-0807-4BAA-9816-1FA569A028DC}">
      <dgm:prSet/>
      <dgm:spPr/>
      <dgm:t>
        <a:bodyPr/>
        <a:lstStyle/>
        <a:p>
          <a:r>
            <a:rPr lang="en-US"/>
            <a:t>And its provide a comprehensive approach towards the management of employee information.</a:t>
          </a:r>
        </a:p>
      </dgm:t>
    </dgm:pt>
    <dgm:pt modelId="{A5CE3A5C-9068-4788-81B9-91DF10DF7954}" type="parTrans" cxnId="{A8B750E5-D51B-42C2-9BB7-41C3129A1B29}">
      <dgm:prSet/>
      <dgm:spPr/>
      <dgm:t>
        <a:bodyPr/>
        <a:lstStyle/>
        <a:p>
          <a:endParaRPr lang="en-US"/>
        </a:p>
      </dgm:t>
    </dgm:pt>
    <dgm:pt modelId="{61DADA8A-19A0-4D84-8AC9-4ED03CC81B08}" type="sibTrans" cxnId="{A8B750E5-D51B-42C2-9BB7-41C3129A1B29}">
      <dgm:prSet/>
      <dgm:spPr/>
      <dgm:t>
        <a:bodyPr/>
        <a:lstStyle/>
        <a:p>
          <a:endParaRPr lang="en-US"/>
        </a:p>
      </dgm:t>
    </dgm:pt>
    <dgm:pt modelId="{23166BCC-8421-4097-A111-667932EA6F5E}" type="pres">
      <dgm:prSet presAssocID="{31D84E6E-AFB1-43D3-ADBF-5B226EFAEC2A}" presName="root" presStyleCnt="0">
        <dgm:presLayoutVars>
          <dgm:dir/>
          <dgm:resizeHandles val="exact"/>
        </dgm:presLayoutVars>
      </dgm:prSet>
      <dgm:spPr/>
    </dgm:pt>
    <dgm:pt modelId="{92245148-C878-4A9A-A209-1F4585821AA1}" type="pres">
      <dgm:prSet presAssocID="{B233156F-0094-4C0D-8E9C-2514E629683C}" presName="compNode" presStyleCnt="0"/>
      <dgm:spPr/>
    </dgm:pt>
    <dgm:pt modelId="{70795621-00DD-45E2-ACC3-38F14303C286}" type="pres">
      <dgm:prSet presAssocID="{B233156F-0094-4C0D-8E9C-2514E629683C}" presName="bgRect" presStyleLbl="bgShp" presStyleIdx="0" presStyleCnt="4"/>
      <dgm:spPr/>
    </dgm:pt>
    <dgm:pt modelId="{178CADF5-A458-4332-BCB8-8D7E1E5C6049}" type="pres">
      <dgm:prSet presAssocID="{B233156F-0094-4C0D-8E9C-2514E62968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536EB87-FA4D-4735-806B-42CCC532BC33}" type="pres">
      <dgm:prSet presAssocID="{B233156F-0094-4C0D-8E9C-2514E629683C}" presName="spaceRect" presStyleCnt="0"/>
      <dgm:spPr/>
    </dgm:pt>
    <dgm:pt modelId="{ADACC5C4-EEDD-4C5D-B5F1-1462BA2CE0CD}" type="pres">
      <dgm:prSet presAssocID="{B233156F-0094-4C0D-8E9C-2514E629683C}" presName="parTx" presStyleLbl="revTx" presStyleIdx="0" presStyleCnt="4">
        <dgm:presLayoutVars>
          <dgm:chMax val="0"/>
          <dgm:chPref val="0"/>
        </dgm:presLayoutVars>
      </dgm:prSet>
      <dgm:spPr/>
    </dgm:pt>
    <dgm:pt modelId="{003A7466-08C3-4BAA-AF47-B9A213B12B1F}" type="pres">
      <dgm:prSet presAssocID="{50564A29-278F-479F-A586-FF7EA07ACA25}" presName="sibTrans" presStyleCnt="0"/>
      <dgm:spPr/>
    </dgm:pt>
    <dgm:pt modelId="{352F15D5-D11E-4008-A9CE-77E66F75102D}" type="pres">
      <dgm:prSet presAssocID="{204A67D7-6B75-45FE-BE0C-6BA3EDFE1406}" presName="compNode" presStyleCnt="0"/>
      <dgm:spPr/>
    </dgm:pt>
    <dgm:pt modelId="{5D51A9B9-2429-411B-8357-685C40BF879C}" type="pres">
      <dgm:prSet presAssocID="{204A67D7-6B75-45FE-BE0C-6BA3EDFE1406}" presName="bgRect" presStyleLbl="bgShp" presStyleIdx="1" presStyleCnt="4"/>
      <dgm:spPr/>
    </dgm:pt>
    <dgm:pt modelId="{42E50F65-C947-44A3-9C99-40359467EACD}" type="pres">
      <dgm:prSet presAssocID="{204A67D7-6B75-45FE-BE0C-6BA3EDFE14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335BA7F-2363-4A17-9534-BAE46DD19A4E}" type="pres">
      <dgm:prSet presAssocID="{204A67D7-6B75-45FE-BE0C-6BA3EDFE1406}" presName="spaceRect" presStyleCnt="0"/>
      <dgm:spPr/>
    </dgm:pt>
    <dgm:pt modelId="{5CEFE658-B3CE-4C80-BC8B-A049DF848D9B}" type="pres">
      <dgm:prSet presAssocID="{204A67D7-6B75-45FE-BE0C-6BA3EDFE1406}" presName="parTx" presStyleLbl="revTx" presStyleIdx="1" presStyleCnt="4">
        <dgm:presLayoutVars>
          <dgm:chMax val="0"/>
          <dgm:chPref val="0"/>
        </dgm:presLayoutVars>
      </dgm:prSet>
      <dgm:spPr/>
    </dgm:pt>
    <dgm:pt modelId="{3B3B3E24-D4FA-45D0-BEFD-8A8B28509287}" type="pres">
      <dgm:prSet presAssocID="{A494D700-5099-4270-96A8-F179BBDE7825}" presName="sibTrans" presStyleCnt="0"/>
      <dgm:spPr/>
    </dgm:pt>
    <dgm:pt modelId="{33778507-BF26-4D87-8EF3-CBDBD5F744FC}" type="pres">
      <dgm:prSet presAssocID="{26D8A898-1701-47D4-B793-C7B3B27F7D94}" presName="compNode" presStyleCnt="0"/>
      <dgm:spPr/>
    </dgm:pt>
    <dgm:pt modelId="{FD4B01F5-0410-4FFD-9AE2-9AE171E6EC46}" type="pres">
      <dgm:prSet presAssocID="{26D8A898-1701-47D4-B793-C7B3B27F7D94}" presName="bgRect" presStyleLbl="bgShp" presStyleIdx="2" presStyleCnt="4"/>
      <dgm:spPr/>
    </dgm:pt>
    <dgm:pt modelId="{B2B0C79E-54BD-4DA4-83B6-4CB8EC9C172D}" type="pres">
      <dgm:prSet presAssocID="{26D8A898-1701-47D4-B793-C7B3B27F7D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2A11920-CB1F-4EE7-873E-1CCE1819B247}" type="pres">
      <dgm:prSet presAssocID="{26D8A898-1701-47D4-B793-C7B3B27F7D94}" presName="spaceRect" presStyleCnt="0"/>
      <dgm:spPr/>
    </dgm:pt>
    <dgm:pt modelId="{00E594D3-56F6-4843-8613-55B94D1CF929}" type="pres">
      <dgm:prSet presAssocID="{26D8A898-1701-47D4-B793-C7B3B27F7D94}" presName="parTx" presStyleLbl="revTx" presStyleIdx="2" presStyleCnt="4">
        <dgm:presLayoutVars>
          <dgm:chMax val="0"/>
          <dgm:chPref val="0"/>
        </dgm:presLayoutVars>
      </dgm:prSet>
      <dgm:spPr/>
    </dgm:pt>
    <dgm:pt modelId="{9093E9A0-F6BC-4D62-94F6-FFC7243097C3}" type="pres">
      <dgm:prSet presAssocID="{6962FC65-6D4C-446D-A50B-0DC62152AC17}" presName="sibTrans" presStyleCnt="0"/>
      <dgm:spPr/>
    </dgm:pt>
    <dgm:pt modelId="{1811D964-7EE1-4581-A5A5-D4E70896B50C}" type="pres">
      <dgm:prSet presAssocID="{5B803189-0807-4BAA-9816-1FA569A028DC}" presName="compNode" presStyleCnt="0"/>
      <dgm:spPr/>
    </dgm:pt>
    <dgm:pt modelId="{6D4A3C1E-46B2-404F-8CFF-3651BF508F6C}" type="pres">
      <dgm:prSet presAssocID="{5B803189-0807-4BAA-9816-1FA569A028DC}" presName="bgRect" presStyleLbl="bgShp" presStyleIdx="3" presStyleCnt="4"/>
      <dgm:spPr/>
    </dgm:pt>
    <dgm:pt modelId="{05812522-356C-4724-8444-BD79DB951A06}" type="pres">
      <dgm:prSet presAssocID="{5B803189-0807-4BAA-9816-1FA569A028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BBDBA93F-88AB-43F1-83D2-CF23A8728F51}" type="pres">
      <dgm:prSet presAssocID="{5B803189-0807-4BAA-9816-1FA569A028DC}" presName="spaceRect" presStyleCnt="0"/>
      <dgm:spPr/>
    </dgm:pt>
    <dgm:pt modelId="{3004FFC2-7B53-4153-AB67-B0F79CA284CB}" type="pres">
      <dgm:prSet presAssocID="{5B803189-0807-4BAA-9816-1FA569A028DC}" presName="parTx" presStyleLbl="revTx" presStyleIdx="3" presStyleCnt="4">
        <dgm:presLayoutVars>
          <dgm:chMax val="0"/>
          <dgm:chPref val="0"/>
        </dgm:presLayoutVars>
      </dgm:prSet>
      <dgm:spPr/>
    </dgm:pt>
  </dgm:ptLst>
  <dgm:cxnLst>
    <dgm:cxn modelId="{F5443819-8BD0-4811-A4A4-0158BEF8D3D1}" type="presOf" srcId="{26D8A898-1701-47D4-B793-C7B3B27F7D94}" destId="{00E594D3-56F6-4843-8613-55B94D1CF929}" srcOrd="0" destOrd="0" presId="urn:microsoft.com/office/officeart/2018/2/layout/IconVerticalSolidList"/>
    <dgm:cxn modelId="{0EDD2C63-A43B-4E8C-A351-4058BB88639B}" srcId="{31D84E6E-AFB1-43D3-ADBF-5B226EFAEC2A}" destId="{B233156F-0094-4C0D-8E9C-2514E629683C}" srcOrd="0" destOrd="0" parTransId="{46A65ED2-DC2C-46EC-8299-F92FF5F877EE}" sibTransId="{50564A29-278F-479F-A586-FF7EA07ACA25}"/>
    <dgm:cxn modelId="{F2BACC4E-915F-4C96-96E3-8010B799785B}" srcId="{31D84E6E-AFB1-43D3-ADBF-5B226EFAEC2A}" destId="{26D8A898-1701-47D4-B793-C7B3B27F7D94}" srcOrd="2" destOrd="0" parTransId="{DDCA99F7-0799-4923-9F32-ECFAE9C78133}" sibTransId="{6962FC65-6D4C-446D-A50B-0DC62152AC17}"/>
    <dgm:cxn modelId="{385D6E71-C278-4E54-87BF-21C6EED05D94}" type="presOf" srcId="{5B803189-0807-4BAA-9816-1FA569A028DC}" destId="{3004FFC2-7B53-4153-AB67-B0F79CA284CB}" srcOrd="0" destOrd="0" presId="urn:microsoft.com/office/officeart/2018/2/layout/IconVerticalSolidList"/>
    <dgm:cxn modelId="{C720C78E-4B8F-4EAB-A58E-3A2944617B6B}" type="presOf" srcId="{B233156F-0094-4C0D-8E9C-2514E629683C}" destId="{ADACC5C4-EEDD-4C5D-B5F1-1462BA2CE0CD}" srcOrd="0" destOrd="0" presId="urn:microsoft.com/office/officeart/2018/2/layout/IconVerticalSolidList"/>
    <dgm:cxn modelId="{2B6369B6-59B5-4120-8B7B-39883AE9593B}" type="presOf" srcId="{204A67D7-6B75-45FE-BE0C-6BA3EDFE1406}" destId="{5CEFE658-B3CE-4C80-BC8B-A049DF848D9B}" srcOrd="0" destOrd="0" presId="urn:microsoft.com/office/officeart/2018/2/layout/IconVerticalSolidList"/>
    <dgm:cxn modelId="{51E651BC-5828-4FFC-AAB0-CB3BD194DD60}" srcId="{31D84E6E-AFB1-43D3-ADBF-5B226EFAEC2A}" destId="{204A67D7-6B75-45FE-BE0C-6BA3EDFE1406}" srcOrd="1" destOrd="0" parTransId="{7A5B5B96-A1C2-41F6-8D08-C7F3C1D29CCF}" sibTransId="{A494D700-5099-4270-96A8-F179BBDE7825}"/>
    <dgm:cxn modelId="{1FE666DB-BEF6-46AF-82E0-588D2390E58E}" type="presOf" srcId="{31D84E6E-AFB1-43D3-ADBF-5B226EFAEC2A}" destId="{23166BCC-8421-4097-A111-667932EA6F5E}" srcOrd="0" destOrd="0" presId="urn:microsoft.com/office/officeart/2018/2/layout/IconVerticalSolidList"/>
    <dgm:cxn modelId="{A8B750E5-D51B-42C2-9BB7-41C3129A1B29}" srcId="{31D84E6E-AFB1-43D3-ADBF-5B226EFAEC2A}" destId="{5B803189-0807-4BAA-9816-1FA569A028DC}" srcOrd="3" destOrd="0" parTransId="{A5CE3A5C-9068-4788-81B9-91DF10DF7954}" sibTransId="{61DADA8A-19A0-4D84-8AC9-4ED03CC81B08}"/>
    <dgm:cxn modelId="{0EA45E72-4E64-4BB8-B7F1-4F665970C03F}" type="presParOf" srcId="{23166BCC-8421-4097-A111-667932EA6F5E}" destId="{92245148-C878-4A9A-A209-1F4585821AA1}" srcOrd="0" destOrd="0" presId="urn:microsoft.com/office/officeart/2018/2/layout/IconVerticalSolidList"/>
    <dgm:cxn modelId="{68FEE5AB-DE35-482F-90D1-FE586742CC04}" type="presParOf" srcId="{92245148-C878-4A9A-A209-1F4585821AA1}" destId="{70795621-00DD-45E2-ACC3-38F14303C286}" srcOrd="0" destOrd="0" presId="urn:microsoft.com/office/officeart/2018/2/layout/IconVerticalSolidList"/>
    <dgm:cxn modelId="{2FA0ECC9-A25D-4E68-9B08-753D4F706A49}" type="presParOf" srcId="{92245148-C878-4A9A-A209-1F4585821AA1}" destId="{178CADF5-A458-4332-BCB8-8D7E1E5C6049}" srcOrd="1" destOrd="0" presId="urn:microsoft.com/office/officeart/2018/2/layout/IconVerticalSolidList"/>
    <dgm:cxn modelId="{DBD190B3-5379-49ED-A4ED-B63BED8380B8}" type="presParOf" srcId="{92245148-C878-4A9A-A209-1F4585821AA1}" destId="{A536EB87-FA4D-4735-806B-42CCC532BC33}" srcOrd="2" destOrd="0" presId="urn:microsoft.com/office/officeart/2018/2/layout/IconVerticalSolidList"/>
    <dgm:cxn modelId="{3B5F7B01-AA0A-47EA-98A4-A42F0D200F7E}" type="presParOf" srcId="{92245148-C878-4A9A-A209-1F4585821AA1}" destId="{ADACC5C4-EEDD-4C5D-B5F1-1462BA2CE0CD}" srcOrd="3" destOrd="0" presId="urn:microsoft.com/office/officeart/2018/2/layout/IconVerticalSolidList"/>
    <dgm:cxn modelId="{324C880B-ACFE-458F-8159-B2AB332CAFA5}" type="presParOf" srcId="{23166BCC-8421-4097-A111-667932EA6F5E}" destId="{003A7466-08C3-4BAA-AF47-B9A213B12B1F}" srcOrd="1" destOrd="0" presId="urn:microsoft.com/office/officeart/2018/2/layout/IconVerticalSolidList"/>
    <dgm:cxn modelId="{640F98FF-314A-4A3D-AB79-B9531FF36E2A}" type="presParOf" srcId="{23166BCC-8421-4097-A111-667932EA6F5E}" destId="{352F15D5-D11E-4008-A9CE-77E66F75102D}" srcOrd="2" destOrd="0" presId="urn:microsoft.com/office/officeart/2018/2/layout/IconVerticalSolidList"/>
    <dgm:cxn modelId="{100E93B1-7429-4292-ABF6-73EAFFEB0F6C}" type="presParOf" srcId="{352F15D5-D11E-4008-A9CE-77E66F75102D}" destId="{5D51A9B9-2429-411B-8357-685C40BF879C}" srcOrd="0" destOrd="0" presId="urn:microsoft.com/office/officeart/2018/2/layout/IconVerticalSolidList"/>
    <dgm:cxn modelId="{F2C9E795-9297-44BC-AE3A-17EE0EF36295}" type="presParOf" srcId="{352F15D5-D11E-4008-A9CE-77E66F75102D}" destId="{42E50F65-C947-44A3-9C99-40359467EACD}" srcOrd="1" destOrd="0" presId="urn:microsoft.com/office/officeart/2018/2/layout/IconVerticalSolidList"/>
    <dgm:cxn modelId="{4C58FDEA-A1B8-4431-8121-91C452213E19}" type="presParOf" srcId="{352F15D5-D11E-4008-A9CE-77E66F75102D}" destId="{A335BA7F-2363-4A17-9534-BAE46DD19A4E}" srcOrd="2" destOrd="0" presId="urn:microsoft.com/office/officeart/2018/2/layout/IconVerticalSolidList"/>
    <dgm:cxn modelId="{F0B7C960-48A5-4954-9D59-19059F8EF3DA}" type="presParOf" srcId="{352F15D5-D11E-4008-A9CE-77E66F75102D}" destId="{5CEFE658-B3CE-4C80-BC8B-A049DF848D9B}" srcOrd="3" destOrd="0" presId="urn:microsoft.com/office/officeart/2018/2/layout/IconVerticalSolidList"/>
    <dgm:cxn modelId="{81966AE2-66F1-4071-8831-51732B107C40}" type="presParOf" srcId="{23166BCC-8421-4097-A111-667932EA6F5E}" destId="{3B3B3E24-D4FA-45D0-BEFD-8A8B28509287}" srcOrd="3" destOrd="0" presId="urn:microsoft.com/office/officeart/2018/2/layout/IconVerticalSolidList"/>
    <dgm:cxn modelId="{C7833FBF-61A7-4CB4-97DA-E0D49C5DE544}" type="presParOf" srcId="{23166BCC-8421-4097-A111-667932EA6F5E}" destId="{33778507-BF26-4D87-8EF3-CBDBD5F744FC}" srcOrd="4" destOrd="0" presId="urn:microsoft.com/office/officeart/2018/2/layout/IconVerticalSolidList"/>
    <dgm:cxn modelId="{ED973921-8E99-46C5-8318-EA2B1E8087C9}" type="presParOf" srcId="{33778507-BF26-4D87-8EF3-CBDBD5F744FC}" destId="{FD4B01F5-0410-4FFD-9AE2-9AE171E6EC46}" srcOrd="0" destOrd="0" presId="urn:microsoft.com/office/officeart/2018/2/layout/IconVerticalSolidList"/>
    <dgm:cxn modelId="{67D5EF96-6D8D-4F18-8876-116385A41304}" type="presParOf" srcId="{33778507-BF26-4D87-8EF3-CBDBD5F744FC}" destId="{B2B0C79E-54BD-4DA4-83B6-4CB8EC9C172D}" srcOrd="1" destOrd="0" presId="urn:microsoft.com/office/officeart/2018/2/layout/IconVerticalSolidList"/>
    <dgm:cxn modelId="{5C7D2565-567F-4C21-A16F-597A385169D6}" type="presParOf" srcId="{33778507-BF26-4D87-8EF3-CBDBD5F744FC}" destId="{72A11920-CB1F-4EE7-873E-1CCE1819B247}" srcOrd="2" destOrd="0" presId="urn:microsoft.com/office/officeart/2018/2/layout/IconVerticalSolidList"/>
    <dgm:cxn modelId="{77239CB0-FEAD-4B8B-94A6-A35DB8F76D8A}" type="presParOf" srcId="{33778507-BF26-4D87-8EF3-CBDBD5F744FC}" destId="{00E594D3-56F6-4843-8613-55B94D1CF929}" srcOrd="3" destOrd="0" presId="urn:microsoft.com/office/officeart/2018/2/layout/IconVerticalSolidList"/>
    <dgm:cxn modelId="{61200FD4-7DE5-4A84-87A9-8FF7DB403BB4}" type="presParOf" srcId="{23166BCC-8421-4097-A111-667932EA6F5E}" destId="{9093E9A0-F6BC-4D62-94F6-FFC7243097C3}" srcOrd="5" destOrd="0" presId="urn:microsoft.com/office/officeart/2018/2/layout/IconVerticalSolidList"/>
    <dgm:cxn modelId="{7EC48015-F97D-4D24-B3E4-3E3D9CCD79BE}" type="presParOf" srcId="{23166BCC-8421-4097-A111-667932EA6F5E}" destId="{1811D964-7EE1-4581-A5A5-D4E70896B50C}" srcOrd="6" destOrd="0" presId="urn:microsoft.com/office/officeart/2018/2/layout/IconVerticalSolidList"/>
    <dgm:cxn modelId="{FFF6CC82-FB52-4449-BEF6-D8C35BAE731B}" type="presParOf" srcId="{1811D964-7EE1-4581-A5A5-D4E70896B50C}" destId="{6D4A3C1E-46B2-404F-8CFF-3651BF508F6C}" srcOrd="0" destOrd="0" presId="urn:microsoft.com/office/officeart/2018/2/layout/IconVerticalSolidList"/>
    <dgm:cxn modelId="{327445F8-AF58-4899-BC05-827E721AC39C}" type="presParOf" srcId="{1811D964-7EE1-4581-A5A5-D4E70896B50C}" destId="{05812522-356C-4724-8444-BD79DB951A06}" srcOrd="1" destOrd="0" presId="urn:microsoft.com/office/officeart/2018/2/layout/IconVerticalSolidList"/>
    <dgm:cxn modelId="{3673E202-7EF7-46F7-898B-63D1280AFB11}" type="presParOf" srcId="{1811D964-7EE1-4581-A5A5-D4E70896B50C}" destId="{BBDBA93F-88AB-43F1-83D2-CF23A8728F51}" srcOrd="2" destOrd="0" presId="urn:microsoft.com/office/officeart/2018/2/layout/IconVerticalSolidList"/>
    <dgm:cxn modelId="{4CCCA8A8-ABAE-428E-9C7F-488EB1187CC7}" type="presParOf" srcId="{1811D964-7EE1-4581-A5A5-D4E70896B50C}" destId="{3004FFC2-7B53-4153-AB67-B0F79CA284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796FD3-B5F9-4729-9790-A5E6024C902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733E1DA-F940-40C5-B05B-23BD6A57CD7A}">
      <dgm:prSet/>
      <dgm:spPr/>
      <dgm:t>
        <a:bodyPr/>
        <a:lstStyle/>
        <a:p>
          <a:pPr>
            <a:defRPr cap="all"/>
          </a:pPr>
          <a:r>
            <a:rPr lang="en-US"/>
            <a:t>The records are maintained in regsiters.</a:t>
          </a:r>
        </a:p>
      </dgm:t>
    </dgm:pt>
    <dgm:pt modelId="{A22C9832-3BC2-4101-821F-A986F2DF768E}" type="parTrans" cxnId="{6B7CC65E-007C-4293-9BEF-D3E8A3047BB4}">
      <dgm:prSet/>
      <dgm:spPr/>
      <dgm:t>
        <a:bodyPr/>
        <a:lstStyle/>
        <a:p>
          <a:endParaRPr lang="en-US"/>
        </a:p>
      </dgm:t>
    </dgm:pt>
    <dgm:pt modelId="{3AB7DC86-B156-459B-A21E-B934C41AEA6D}" type="sibTrans" cxnId="{6B7CC65E-007C-4293-9BEF-D3E8A3047BB4}">
      <dgm:prSet/>
      <dgm:spPr/>
      <dgm:t>
        <a:bodyPr/>
        <a:lstStyle/>
        <a:p>
          <a:endParaRPr lang="en-US"/>
        </a:p>
      </dgm:t>
    </dgm:pt>
    <dgm:pt modelId="{93185453-2E23-4437-8CAF-952FFACB434B}">
      <dgm:prSet/>
      <dgm:spPr/>
      <dgm:t>
        <a:bodyPr/>
        <a:lstStyle/>
        <a:p>
          <a:pPr>
            <a:defRPr cap="all"/>
          </a:pPr>
          <a:r>
            <a:rPr lang="en-US"/>
            <a:t>Time Consuming process</a:t>
          </a:r>
        </a:p>
      </dgm:t>
    </dgm:pt>
    <dgm:pt modelId="{914E86EE-D64C-4FD6-86C2-44FD96B4B9DE}" type="parTrans" cxnId="{170D2757-10E8-4CE1-B729-9E414818A972}">
      <dgm:prSet/>
      <dgm:spPr/>
      <dgm:t>
        <a:bodyPr/>
        <a:lstStyle/>
        <a:p>
          <a:endParaRPr lang="en-US"/>
        </a:p>
      </dgm:t>
    </dgm:pt>
    <dgm:pt modelId="{25E17DC0-A560-4CC3-95A0-382AE7A8B9DE}" type="sibTrans" cxnId="{170D2757-10E8-4CE1-B729-9E414818A972}">
      <dgm:prSet/>
      <dgm:spPr/>
      <dgm:t>
        <a:bodyPr/>
        <a:lstStyle/>
        <a:p>
          <a:endParaRPr lang="en-US"/>
        </a:p>
      </dgm:t>
    </dgm:pt>
    <dgm:pt modelId="{3DA2347F-D006-46F8-877F-BFEB9FC763D0}">
      <dgm:prSet/>
      <dgm:spPr/>
      <dgm:t>
        <a:bodyPr/>
        <a:lstStyle/>
        <a:p>
          <a:pPr>
            <a:defRPr cap="all"/>
          </a:pPr>
          <a:r>
            <a:rPr lang="en-US"/>
            <a:t>Complicated Searching, editing and updating.</a:t>
          </a:r>
        </a:p>
      </dgm:t>
    </dgm:pt>
    <dgm:pt modelId="{2E33A915-356D-40CB-A818-763B7A80EF0F}" type="parTrans" cxnId="{5FEF6B21-B0BB-4293-8831-EF74F72F3388}">
      <dgm:prSet/>
      <dgm:spPr/>
      <dgm:t>
        <a:bodyPr/>
        <a:lstStyle/>
        <a:p>
          <a:endParaRPr lang="en-US"/>
        </a:p>
      </dgm:t>
    </dgm:pt>
    <dgm:pt modelId="{076EB5CF-11B4-45C1-8CA1-AF97A433B030}" type="sibTrans" cxnId="{5FEF6B21-B0BB-4293-8831-EF74F72F3388}">
      <dgm:prSet/>
      <dgm:spPr/>
      <dgm:t>
        <a:bodyPr/>
        <a:lstStyle/>
        <a:p>
          <a:endParaRPr lang="en-US"/>
        </a:p>
      </dgm:t>
    </dgm:pt>
    <dgm:pt modelId="{48561C8E-C402-4A99-AD16-7C7ACB6EF7DC}" type="pres">
      <dgm:prSet presAssocID="{CF796FD3-B5F9-4729-9790-A5E6024C9028}" presName="root" presStyleCnt="0">
        <dgm:presLayoutVars>
          <dgm:dir/>
          <dgm:resizeHandles val="exact"/>
        </dgm:presLayoutVars>
      </dgm:prSet>
      <dgm:spPr/>
    </dgm:pt>
    <dgm:pt modelId="{BE8881DF-4FF8-4E3A-A5A0-8104FB59FEB0}" type="pres">
      <dgm:prSet presAssocID="{6733E1DA-F940-40C5-B05B-23BD6A57CD7A}" presName="compNode" presStyleCnt="0"/>
      <dgm:spPr/>
    </dgm:pt>
    <dgm:pt modelId="{26EF2E85-A6E3-4938-8933-E3609B296B04}" type="pres">
      <dgm:prSet presAssocID="{6733E1DA-F940-40C5-B05B-23BD6A57CD7A}" presName="iconBgRect" presStyleLbl="bgShp" presStyleIdx="0" presStyleCnt="3"/>
      <dgm:spPr/>
    </dgm:pt>
    <dgm:pt modelId="{4775381E-8FE8-4291-A9FA-6BA063296CD2}" type="pres">
      <dgm:prSet presAssocID="{6733E1DA-F940-40C5-B05B-23BD6A57CD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A83B1A0A-1FDE-4EEE-8979-A548F28CA73D}" type="pres">
      <dgm:prSet presAssocID="{6733E1DA-F940-40C5-B05B-23BD6A57CD7A}" presName="spaceRect" presStyleCnt="0"/>
      <dgm:spPr/>
    </dgm:pt>
    <dgm:pt modelId="{90E5F259-FA82-4415-A006-6CD43055B383}" type="pres">
      <dgm:prSet presAssocID="{6733E1DA-F940-40C5-B05B-23BD6A57CD7A}" presName="textRect" presStyleLbl="revTx" presStyleIdx="0" presStyleCnt="3">
        <dgm:presLayoutVars>
          <dgm:chMax val="1"/>
          <dgm:chPref val="1"/>
        </dgm:presLayoutVars>
      </dgm:prSet>
      <dgm:spPr/>
    </dgm:pt>
    <dgm:pt modelId="{D5722620-7DC1-41E3-AED5-8E32746D81F6}" type="pres">
      <dgm:prSet presAssocID="{3AB7DC86-B156-459B-A21E-B934C41AEA6D}" presName="sibTrans" presStyleCnt="0"/>
      <dgm:spPr/>
    </dgm:pt>
    <dgm:pt modelId="{6B9C8BBB-8A9E-4D4A-8CC1-94AF36F864BE}" type="pres">
      <dgm:prSet presAssocID="{93185453-2E23-4437-8CAF-952FFACB434B}" presName="compNode" presStyleCnt="0"/>
      <dgm:spPr/>
    </dgm:pt>
    <dgm:pt modelId="{C5C9595C-72EB-48F5-8C02-DBC68EC07341}" type="pres">
      <dgm:prSet presAssocID="{93185453-2E23-4437-8CAF-952FFACB434B}" presName="iconBgRect" presStyleLbl="bgShp" presStyleIdx="1" presStyleCnt="3"/>
      <dgm:spPr/>
    </dgm:pt>
    <dgm:pt modelId="{6ADE0FB8-6216-42AA-A3F6-D177759511DD}" type="pres">
      <dgm:prSet presAssocID="{93185453-2E23-4437-8CAF-952FFACB43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26182335-5021-4E0E-9E2C-0E622A08CD57}" type="pres">
      <dgm:prSet presAssocID="{93185453-2E23-4437-8CAF-952FFACB434B}" presName="spaceRect" presStyleCnt="0"/>
      <dgm:spPr/>
    </dgm:pt>
    <dgm:pt modelId="{0D28835C-057B-4209-BA18-A4D2F34BCDE5}" type="pres">
      <dgm:prSet presAssocID="{93185453-2E23-4437-8CAF-952FFACB434B}" presName="textRect" presStyleLbl="revTx" presStyleIdx="1" presStyleCnt="3">
        <dgm:presLayoutVars>
          <dgm:chMax val="1"/>
          <dgm:chPref val="1"/>
        </dgm:presLayoutVars>
      </dgm:prSet>
      <dgm:spPr/>
    </dgm:pt>
    <dgm:pt modelId="{42D71F87-5470-40F4-BE3C-368A99CA6773}" type="pres">
      <dgm:prSet presAssocID="{25E17DC0-A560-4CC3-95A0-382AE7A8B9DE}" presName="sibTrans" presStyleCnt="0"/>
      <dgm:spPr/>
    </dgm:pt>
    <dgm:pt modelId="{C09FB9F5-D975-438B-B51D-832311D8ED90}" type="pres">
      <dgm:prSet presAssocID="{3DA2347F-D006-46F8-877F-BFEB9FC763D0}" presName="compNode" presStyleCnt="0"/>
      <dgm:spPr/>
    </dgm:pt>
    <dgm:pt modelId="{4DDECF26-D878-44F5-85C3-3A8ABAA55321}" type="pres">
      <dgm:prSet presAssocID="{3DA2347F-D006-46F8-877F-BFEB9FC763D0}" presName="iconBgRect" presStyleLbl="bgShp" presStyleIdx="2" presStyleCnt="3"/>
      <dgm:spPr/>
    </dgm:pt>
    <dgm:pt modelId="{A0D92A62-AE1F-4103-AC1C-DDCD979AB552}" type="pres">
      <dgm:prSet presAssocID="{3DA2347F-D006-46F8-877F-BFEB9FC763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6A9B74C7-D7F7-4D92-885F-F5B01D55D4C3}" type="pres">
      <dgm:prSet presAssocID="{3DA2347F-D006-46F8-877F-BFEB9FC763D0}" presName="spaceRect" presStyleCnt="0"/>
      <dgm:spPr/>
    </dgm:pt>
    <dgm:pt modelId="{40BCCC66-0AC4-4218-8368-2E98407E7DF4}" type="pres">
      <dgm:prSet presAssocID="{3DA2347F-D006-46F8-877F-BFEB9FC763D0}" presName="textRect" presStyleLbl="revTx" presStyleIdx="2" presStyleCnt="3">
        <dgm:presLayoutVars>
          <dgm:chMax val="1"/>
          <dgm:chPref val="1"/>
        </dgm:presLayoutVars>
      </dgm:prSet>
      <dgm:spPr/>
    </dgm:pt>
  </dgm:ptLst>
  <dgm:cxnLst>
    <dgm:cxn modelId="{87DD9A00-D8A9-45D9-B75E-A15C97E5392E}" type="presOf" srcId="{6733E1DA-F940-40C5-B05B-23BD6A57CD7A}" destId="{90E5F259-FA82-4415-A006-6CD43055B383}" srcOrd="0" destOrd="0" presId="urn:microsoft.com/office/officeart/2018/5/layout/IconCircleLabelList"/>
    <dgm:cxn modelId="{5FEF6B21-B0BB-4293-8831-EF74F72F3388}" srcId="{CF796FD3-B5F9-4729-9790-A5E6024C9028}" destId="{3DA2347F-D006-46F8-877F-BFEB9FC763D0}" srcOrd="2" destOrd="0" parTransId="{2E33A915-356D-40CB-A818-763B7A80EF0F}" sibTransId="{076EB5CF-11B4-45C1-8CA1-AF97A433B030}"/>
    <dgm:cxn modelId="{ECD6A229-CFAC-40DF-9768-674AF2442BA6}" type="presOf" srcId="{3DA2347F-D006-46F8-877F-BFEB9FC763D0}" destId="{40BCCC66-0AC4-4218-8368-2E98407E7DF4}" srcOrd="0" destOrd="0" presId="urn:microsoft.com/office/officeart/2018/5/layout/IconCircleLabelList"/>
    <dgm:cxn modelId="{FAE9F72D-B20E-4894-A355-9230CCF6DEC2}" type="presOf" srcId="{93185453-2E23-4437-8CAF-952FFACB434B}" destId="{0D28835C-057B-4209-BA18-A4D2F34BCDE5}" srcOrd="0" destOrd="0" presId="urn:microsoft.com/office/officeart/2018/5/layout/IconCircleLabelList"/>
    <dgm:cxn modelId="{6B7CC65E-007C-4293-9BEF-D3E8A3047BB4}" srcId="{CF796FD3-B5F9-4729-9790-A5E6024C9028}" destId="{6733E1DA-F940-40C5-B05B-23BD6A57CD7A}" srcOrd="0" destOrd="0" parTransId="{A22C9832-3BC2-4101-821F-A986F2DF768E}" sibTransId="{3AB7DC86-B156-459B-A21E-B934C41AEA6D}"/>
    <dgm:cxn modelId="{170D2757-10E8-4CE1-B729-9E414818A972}" srcId="{CF796FD3-B5F9-4729-9790-A5E6024C9028}" destId="{93185453-2E23-4437-8CAF-952FFACB434B}" srcOrd="1" destOrd="0" parTransId="{914E86EE-D64C-4FD6-86C2-44FD96B4B9DE}" sibTransId="{25E17DC0-A560-4CC3-95A0-382AE7A8B9DE}"/>
    <dgm:cxn modelId="{2BACD4D9-B085-4927-8744-A32D60E70954}" type="presOf" srcId="{CF796FD3-B5F9-4729-9790-A5E6024C9028}" destId="{48561C8E-C402-4A99-AD16-7C7ACB6EF7DC}" srcOrd="0" destOrd="0" presId="urn:microsoft.com/office/officeart/2018/5/layout/IconCircleLabelList"/>
    <dgm:cxn modelId="{DDE02A51-3408-4B9B-8A73-C95CD01A428E}" type="presParOf" srcId="{48561C8E-C402-4A99-AD16-7C7ACB6EF7DC}" destId="{BE8881DF-4FF8-4E3A-A5A0-8104FB59FEB0}" srcOrd="0" destOrd="0" presId="urn:microsoft.com/office/officeart/2018/5/layout/IconCircleLabelList"/>
    <dgm:cxn modelId="{0C46A474-6FD8-49C1-8C16-7BD9A35EFB4D}" type="presParOf" srcId="{BE8881DF-4FF8-4E3A-A5A0-8104FB59FEB0}" destId="{26EF2E85-A6E3-4938-8933-E3609B296B04}" srcOrd="0" destOrd="0" presId="urn:microsoft.com/office/officeart/2018/5/layout/IconCircleLabelList"/>
    <dgm:cxn modelId="{38EE7816-A5E1-4A5C-B6D5-0A31E805A881}" type="presParOf" srcId="{BE8881DF-4FF8-4E3A-A5A0-8104FB59FEB0}" destId="{4775381E-8FE8-4291-A9FA-6BA063296CD2}" srcOrd="1" destOrd="0" presId="urn:microsoft.com/office/officeart/2018/5/layout/IconCircleLabelList"/>
    <dgm:cxn modelId="{0C6D1B5B-07F3-41CF-83ED-4C65DE9078CD}" type="presParOf" srcId="{BE8881DF-4FF8-4E3A-A5A0-8104FB59FEB0}" destId="{A83B1A0A-1FDE-4EEE-8979-A548F28CA73D}" srcOrd="2" destOrd="0" presId="urn:microsoft.com/office/officeart/2018/5/layout/IconCircleLabelList"/>
    <dgm:cxn modelId="{188ADD87-3850-48B3-96C4-14755338E8E4}" type="presParOf" srcId="{BE8881DF-4FF8-4E3A-A5A0-8104FB59FEB0}" destId="{90E5F259-FA82-4415-A006-6CD43055B383}" srcOrd="3" destOrd="0" presId="urn:microsoft.com/office/officeart/2018/5/layout/IconCircleLabelList"/>
    <dgm:cxn modelId="{D60A3CFB-6DD7-4834-8A83-CF7D1180D589}" type="presParOf" srcId="{48561C8E-C402-4A99-AD16-7C7ACB6EF7DC}" destId="{D5722620-7DC1-41E3-AED5-8E32746D81F6}" srcOrd="1" destOrd="0" presId="urn:microsoft.com/office/officeart/2018/5/layout/IconCircleLabelList"/>
    <dgm:cxn modelId="{7507A65B-71AB-45DE-831D-9797625A387E}" type="presParOf" srcId="{48561C8E-C402-4A99-AD16-7C7ACB6EF7DC}" destId="{6B9C8BBB-8A9E-4D4A-8CC1-94AF36F864BE}" srcOrd="2" destOrd="0" presId="urn:microsoft.com/office/officeart/2018/5/layout/IconCircleLabelList"/>
    <dgm:cxn modelId="{92F23CED-E0AB-46D5-BEEF-81F02CA24828}" type="presParOf" srcId="{6B9C8BBB-8A9E-4D4A-8CC1-94AF36F864BE}" destId="{C5C9595C-72EB-48F5-8C02-DBC68EC07341}" srcOrd="0" destOrd="0" presId="urn:microsoft.com/office/officeart/2018/5/layout/IconCircleLabelList"/>
    <dgm:cxn modelId="{E85CE94A-EC62-4E40-8F8C-E4B61C7C87A5}" type="presParOf" srcId="{6B9C8BBB-8A9E-4D4A-8CC1-94AF36F864BE}" destId="{6ADE0FB8-6216-42AA-A3F6-D177759511DD}" srcOrd="1" destOrd="0" presId="urn:microsoft.com/office/officeart/2018/5/layout/IconCircleLabelList"/>
    <dgm:cxn modelId="{1C9A7597-402C-4664-AFA6-4E7D174BA09E}" type="presParOf" srcId="{6B9C8BBB-8A9E-4D4A-8CC1-94AF36F864BE}" destId="{26182335-5021-4E0E-9E2C-0E622A08CD57}" srcOrd="2" destOrd="0" presId="urn:microsoft.com/office/officeart/2018/5/layout/IconCircleLabelList"/>
    <dgm:cxn modelId="{85E0012C-19B3-4247-9C17-6CCA19909B19}" type="presParOf" srcId="{6B9C8BBB-8A9E-4D4A-8CC1-94AF36F864BE}" destId="{0D28835C-057B-4209-BA18-A4D2F34BCDE5}" srcOrd="3" destOrd="0" presId="urn:microsoft.com/office/officeart/2018/5/layout/IconCircleLabelList"/>
    <dgm:cxn modelId="{D302CDCB-9E2A-4775-B82D-ED29417553AD}" type="presParOf" srcId="{48561C8E-C402-4A99-AD16-7C7ACB6EF7DC}" destId="{42D71F87-5470-40F4-BE3C-368A99CA6773}" srcOrd="3" destOrd="0" presId="urn:microsoft.com/office/officeart/2018/5/layout/IconCircleLabelList"/>
    <dgm:cxn modelId="{4D7E2E0A-35F4-4405-87B7-8250075C55B7}" type="presParOf" srcId="{48561C8E-C402-4A99-AD16-7C7ACB6EF7DC}" destId="{C09FB9F5-D975-438B-B51D-832311D8ED90}" srcOrd="4" destOrd="0" presId="urn:microsoft.com/office/officeart/2018/5/layout/IconCircleLabelList"/>
    <dgm:cxn modelId="{971EB270-FFE7-4B8D-9DEA-811233BB994B}" type="presParOf" srcId="{C09FB9F5-D975-438B-B51D-832311D8ED90}" destId="{4DDECF26-D878-44F5-85C3-3A8ABAA55321}" srcOrd="0" destOrd="0" presId="urn:microsoft.com/office/officeart/2018/5/layout/IconCircleLabelList"/>
    <dgm:cxn modelId="{F46FE5BA-8AEC-404E-84BF-61A39330B634}" type="presParOf" srcId="{C09FB9F5-D975-438B-B51D-832311D8ED90}" destId="{A0D92A62-AE1F-4103-AC1C-DDCD979AB552}" srcOrd="1" destOrd="0" presId="urn:microsoft.com/office/officeart/2018/5/layout/IconCircleLabelList"/>
    <dgm:cxn modelId="{CC78A37B-83FD-40F6-85C6-0B13239BCF22}" type="presParOf" srcId="{C09FB9F5-D975-438B-B51D-832311D8ED90}" destId="{6A9B74C7-D7F7-4D92-885F-F5B01D55D4C3}" srcOrd="2" destOrd="0" presId="urn:microsoft.com/office/officeart/2018/5/layout/IconCircleLabelList"/>
    <dgm:cxn modelId="{911AB714-6D47-45EA-8E8B-70E733AD7619}" type="presParOf" srcId="{C09FB9F5-D975-438B-B51D-832311D8ED90}" destId="{40BCCC66-0AC4-4218-8368-2E98407E7DF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AFDAF-8C31-4FC4-B07D-CB41B9AAAF9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EE45B9D-F631-48E5-A35B-FF52577ADD24}">
      <dgm:prSet/>
      <dgm:spPr/>
      <dgm:t>
        <a:bodyPr/>
        <a:lstStyle/>
        <a:p>
          <a:r>
            <a:rPr lang="en-US"/>
            <a:t>Helps in maintaining the computerized employee details</a:t>
          </a:r>
        </a:p>
      </dgm:t>
    </dgm:pt>
    <dgm:pt modelId="{E86E1F63-7F25-49ED-A659-3B7C03F8DBF5}" type="parTrans" cxnId="{DC8F4775-1777-462D-BA68-A14D5A560538}">
      <dgm:prSet/>
      <dgm:spPr/>
      <dgm:t>
        <a:bodyPr/>
        <a:lstStyle/>
        <a:p>
          <a:endParaRPr lang="en-US"/>
        </a:p>
      </dgm:t>
    </dgm:pt>
    <dgm:pt modelId="{BD7AB8DE-8BA7-40F1-A49F-B9ABEFA3D38E}" type="sibTrans" cxnId="{DC8F4775-1777-462D-BA68-A14D5A560538}">
      <dgm:prSet/>
      <dgm:spPr/>
      <dgm:t>
        <a:bodyPr/>
        <a:lstStyle/>
        <a:p>
          <a:endParaRPr lang="en-US"/>
        </a:p>
      </dgm:t>
    </dgm:pt>
    <dgm:pt modelId="{7A4DB0EC-F8B5-4DB4-AB3F-1BCC2C799F82}">
      <dgm:prSet/>
      <dgm:spPr/>
      <dgm:t>
        <a:bodyPr/>
        <a:lstStyle/>
        <a:p>
          <a:r>
            <a:rPr lang="en-US"/>
            <a:t>Calculate the salary</a:t>
          </a:r>
        </a:p>
      </dgm:t>
    </dgm:pt>
    <dgm:pt modelId="{0D6603D8-6A4A-4C4C-8E11-6E10F60EE340}" type="parTrans" cxnId="{11D30223-F3DB-4E5B-8D94-10D928EA9D70}">
      <dgm:prSet/>
      <dgm:spPr/>
      <dgm:t>
        <a:bodyPr/>
        <a:lstStyle/>
        <a:p>
          <a:endParaRPr lang="en-US"/>
        </a:p>
      </dgm:t>
    </dgm:pt>
    <dgm:pt modelId="{543B5F51-5705-4E5C-81AB-1DA0F5B7EB43}" type="sibTrans" cxnId="{11D30223-F3DB-4E5B-8D94-10D928EA9D70}">
      <dgm:prSet/>
      <dgm:spPr/>
      <dgm:t>
        <a:bodyPr/>
        <a:lstStyle/>
        <a:p>
          <a:endParaRPr lang="en-US"/>
        </a:p>
      </dgm:t>
    </dgm:pt>
    <dgm:pt modelId="{88669B4A-CA27-4539-A377-7498540273B6}">
      <dgm:prSet/>
      <dgm:spPr/>
      <dgm:t>
        <a:bodyPr/>
        <a:lstStyle/>
        <a:p>
          <a:r>
            <a:rPr lang="en-US"/>
            <a:t>Easy attendance marking</a:t>
          </a:r>
        </a:p>
      </dgm:t>
    </dgm:pt>
    <dgm:pt modelId="{C3078484-B526-4A0C-A59B-74D96323ACA9}" type="parTrans" cxnId="{D40DFEC5-8EE5-42A5-9FEC-530BBD25169B}">
      <dgm:prSet/>
      <dgm:spPr/>
      <dgm:t>
        <a:bodyPr/>
        <a:lstStyle/>
        <a:p>
          <a:endParaRPr lang="en-US"/>
        </a:p>
      </dgm:t>
    </dgm:pt>
    <dgm:pt modelId="{8F4026F5-9003-4D83-9F2C-8A79535ABAD0}" type="sibTrans" cxnId="{D40DFEC5-8EE5-42A5-9FEC-530BBD25169B}">
      <dgm:prSet/>
      <dgm:spPr/>
      <dgm:t>
        <a:bodyPr/>
        <a:lstStyle/>
        <a:p>
          <a:endParaRPr lang="en-US"/>
        </a:p>
      </dgm:t>
    </dgm:pt>
    <dgm:pt modelId="{77A4512A-B173-4831-BEEF-C8AC22369382}">
      <dgm:prSet/>
      <dgm:spPr/>
      <dgm:t>
        <a:bodyPr/>
        <a:lstStyle/>
        <a:p>
          <a:r>
            <a:rPr lang="en-US"/>
            <a:t>Easy calculation of various leave in categories</a:t>
          </a:r>
        </a:p>
      </dgm:t>
    </dgm:pt>
    <dgm:pt modelId="{36837159-D103-4C96-ADD0-99CB9F5717A1}" type="parTrans" cxnId="{93054651-0959-4610-92BC-F54372A4BC85}">
      <dgm:prSet/>
      <dgm:spPr/>
      <dgm:t>
        <a:bodyPr/>
        <a:lstStyle/>
        <a:p>
          <a:endParaRPr lang="en-US"/>
        </a:p>
      </dgm:t>
    </dgm:pt>
    <dgm:pt modelId="{34C97806-C528-4E79-856F-E1B662749ED4}" type="sibTrans" cxnId="{93054651-0959-4610-92BC-F54372A4BC85}">
      <dgm:prSet/>
      <dgm:spPr/>
      <dgm:t>
        <a:bodyPr/>
        <a:lstStyle/>
        <a:p>
          <a:endParaRPr lang="en-US"/>
        </a:p>
      </dgm:t>
    </dgm:pt>
    <dgm:pt modelId="{CB8D9116-2BCC-4A22-A902-5F51BF835E3F}">
      <dgm:prSet/>
      <dgm:spPr/>
      <dgm:t>
        <a:bodyPr/>
        <a:lstStyle/>
        <a:p>
          <a:r>
            <a:rPr lang="en-US"/>
            <a:t>Create new users to  the system accordingly</a:t>
          </a:r>
        </a:p>
      </dgm:t>
    </dgm:pt>
    <dgm:pt modelId="{DB5E5665-945F-4AEC-9563-87EA6D954078}" type="parTrans" cxnId="{10B57511-4BC5-4740-94E8-04F9D5CF96F8}">
      <dgm:prSet/>
      <dgm:spPr/>
      <dgm:t>
        <a:bodyPr/>
        <a:lstStyle/>
        <a:p>
          <a:endParaRPr lang="en-US"/>
        </a:p>
      </dgm:t>
    </dgm:pt>
    <dgm:pt modelId="{02CCD15E-6FC7-40A2-BF41-C90E700CF134}" type="sibTrans" cxnId="{10B57511-4BC5-4740-94E8-04F9D5CF96F8}">
      <dgm:prSet/>
      <dgm:spPr/>
      <dgm:t>
        <a:bodyPr/>
        <a:lstStyle/>
        <a:p>
          <a:endParaRPr lang="en-US"/>
        </a:p>
      </dgm:t>
    </dgm:pt>
    <dgm:pt modelId="{535A5A9E-9BC7-4374-8841-78DFB2AD363E}" type="pres">
      <dgm:prSet presAssocID="{52CAFDAF-8C31-4FC4-B07D-CB41B9AAAF9D}" presName="root" presStyleCnt="0">
        <dgm:presLayoutVars>
          <dgm:dir/>
          <dgm:resizeHandles val="exact"/>
        </dgm:presLayoutVars>
      </dgm:prSet>
      <dgm:spPr/>
    </dgm:pt>
    <dgm:pt modelId="{22ED8B48-0937-4659-9599-A212D60E7440}" type="pres">
      <dgm:prSet presAssocID="{EEE45B9D-F631-48E5-A35B-FF52577ADD24}" presName="compNode" presStyleCnt="0"/>
      <dgm:spPr/>
    </dgm:pt>
    <dgm:pt modelId="{B822749A-9958-4114-91A2-8CAFF4B6271E}" type="pres">
      <dgm:prSet presAssocID="{EEE45B9D-F631-48E5-A35B-FF52577ADD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2DA6E03-628B-483D-BCBE-1B669CBDE37E}" type="pres">
      <dgm:prSet presAssocID="{EEE45B9D-F631-48E5-A35B-FF52577ADD24}" presName="spaceRect" presStyleCnt="0"/>
      <dgm:spPr/>
    </dgm:pt>
    <dgm:pt modelId="{0F9E2DAE-7D29-447E-97E0-71662CF4548D}" type="pres">
      <dgm:prSet presAssocID="{EEE45B9D-F631-48E5-A35B-FF52577ADD24}" presName="textRect" presStyleLbl="revTx" presStyleIdx="0" presStyleCnt="5">
        <dgm:presLayoutVars>
          <dgm:chMax val="1"/>
          <dgm:chPref val="1"/>
        </dgm:presLayoutVars>
      </dgm:prSet>
      <dgm:spPr/>
    </dgm:pt>
    <dgm:pt modelId="{560D670D-BC09-4890-870A-9DF6B2630201}" type="pres">
      <dgm:prSet presAssocID="{BD7AB8DE-8BA7-40F1-A49F-B9ABEFA3D38E}" presName="sibTrans" presStyleCnt="0"/>
      <dgm:spPr/>
    </dgm:pt>
    <dgm:pt modelId="{ABCA2722-7A04-47D0-84E0-45F44FD91757}" type="pres">
      <dgm:prSet presAssocID="{7A4DB0EC-F8B5-4DB4-AB3F-1BCC2C799F82}" presName="compNode" presStyleCnt="0"/>
      <dgm:spPr/>
    </dgm:pt>
    <dgm:pt modelId="{C51D34D6-CA55-412C-89FF-9B9DFD7F00C6}" type="pres">
      <dgm:prSet presAssocID="{7A4DB0EC-F8B5-4DB4-AB3F-1BCC2C799F8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199B2A7-483F-4EAB-9D50-BA57FA571B64}" type="pres">
      <dgm:prSet presAssocID="{7A4DB0EC-F8B5-4DB4-AB3F-1BCC2C799F82}" presName="spaceRect" presStyleCnt="0"/>
      <dgm:spPr/>
    </dgm:pt>
    <dgm:pt modelId="{6DACDEE0-A6D9-40AB-A55D-62EC04045351}" type="pres">
      <dgm:prSet presAssocID="{7A4DB0EC-F8B5-4DB4-AB3F-1BCC2C799F82}" presName="textRect" presStyleLbl="revTx" presStyleIdx="1" presStyleCnt="5">
        <dgm:presLayoutVars>
          <dgm:chMax val="1"/>
          <dgm:chPref val="1"/>
        </dgm:presLayoutVars>
      </dgm:prSet>
      <dgm:spPr/>
    </dgm:pt>
    <dgm:pt modelId="{C1E0E969-9CB1-4320-9D11-E3B7ECFD2B03}" type="pres">
      <dgm:prSet presAssocID="{543B5F51-5705-4E5C-81AB-1DA0F5B7EB43}" presName="sibTrans" presStyleCnt="0"/>
      <dgm:spPr/>
    </dgm:pt>
    <dgm:pt modelId="{0885B79A-6A34-4BC5-9122-100B26CE9E9F}" type="pres">
      <dgm:prSet presAssocID="{88669B4A-CA27-4539-A377-7498540273B6}" presName="compNode" presStyleCnt="0"/>
      <dgm:spPr/>
    </dgm:pt>
    <dgm:pt modelId="{3B89760F-E3CF-4C11-8420-1A9162903E7B}" type="pres">
      <dgm:prSet presAssocID="{88669B4A-CA27-4539-A377-7498540273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F559D08-1FF8-4A24-9254-8ED0611C9D60}" type="pres">
      <dgm:prSet presAssocID="{88669B4A-CA27-4539-A377-7498540273B6}" presName="spaceRect" presStyleCnt="0"/>
      <dgm:spPr/>
    </dgm:pt>
    <dgm:pt modelId="{F1ED76F4-356C-430B-B63B-D13F1EAFA225}" type="pres">
      <dgm:prSet presAssocID="{88669B4A-CA27-4539-A377-7498540273B6}" presName="textRect" presStyleLbl="revTx" presStyleIdx="2" presStyleCnt="5">
        <dgm:presLayoutVars>
          <dgm:chMax val="1"/>
          <dgm:chPref val="1"/>
        </dgm:presLayoutVars>
      </dgm:prSet>
      <dgm:spPr/>
    </dgm:pt>
    <dgm:pt modelId="{E0B29069-4461-496D-819C-1AFDB1F5EBEF}" type="pres">
      <dgm:prSet presAssocID="{8F4026F5-9003-4D83-9F2C-8A79535ABAD0}" presName="sibTrans" presStyleCnt="0"/>
      <dgm:spPr/>
    </dgm:pt>
    <dgm:pt modelId="{2B7ADD1D-E4F8-4AAE-8F07-6721A4B9D636}" type="pres">
      <dgm:prSet presAssocID="{77A4512A-B173-4831-BEEF-C8AC22369382}" presName="compNode" presStyleCnt="0"/>
      <dgm:spPr/>
    </dgm:pt>
    <dgm:pt modelId="{8C698324-B647-4911-907E-687D32B25747}" type="pres">
      <dgm:prSet presAssocID="{77A4512A-B173-4831-BEEF-C8AC2236938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50CC1201-34AB-49BF-8463-B2AEFFC6DA37}" type="pres">
      <dgm:prSet presAssocID="{77A4512A-B173-4831-BEEF-C8AC22369382}" presName="spaceRect" presStyleCnt="0"/>
      <dgm:spPr/>
    </dgm:pt>
    <dgm:pt modelId="{CDD29070-91ED-449A-8688-067F1FC1BF4F}" type="pres">
      <dgm:prSet presAssocID="{77A4512A-B173-4831-BEEF-C8AC22369382}" presName="textRect" presStyleLbl="revTx" presStyleIdx="3" presStyleCnt="5">
        <dgm:presLayoutVars>
          <dgm:chMax val="1"/>
          <dgm:chPref val="1"/>
        </dgm:presLayoutVars>
      </dgm:prSet>
      <dgm:spPr/>
    </dgm:pt>
    <dgm:pt modelId="{D0B68597-E2ED-47EA-BD2C-633158A4F3E5}" type="pres">
      <dgm:prSet presAssocID="{34C97806-C528-4E79-856F-E1B662749ED4}" presName="sibTrans" presStyleCnt="0"/>
      <dgm:spPr/>
    </dgm:pt>
    <dgm:pt modelId="{9ABC2702-20B5-40EF-B808-D5AA880E9752}" type="pres">
      <dgm:prSet presAssocID="{CB8D9116-2BCC-4A22-A902-5F51BF835E3F}" presName="compNode" presStyleCnt="0"/>
      <dgm:spPr/>
    </dgm:pt>
    <dgm:pt modelId="{97B02659-7A98-4026-9B3E-240AF86CBFBD}" type="pres">
      <dgm:prSet presAssocID="{CB8D9116-2BCC-4A22-A902-5F51BF835E3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84507565-109D-44E6-99F4-5CA3DAEA2FD9}" type="pres">
      <dgm:prSet presAssocID="{CB8D9116-2BCC-4A22-A902-5F51BF835E3F}" presName="spaceRect" presStyleCnt="0"/>
      <dgm:spPr/>
    </dgm:pt>
    <dgm:pt modelId="{C3932ACE-4C6C-445F-9961-D987123F57E3}" type="pres">
      <dgm:prSet presAssocID="{CB8D9116-2BCC-4A22-A902-5F51BF835E3F}" presName="textRect" presStyleLbl="revTx" presStyleIdx="4" presStyleCnt="5">
        <dgm:presLayoutVars>
          <dgm:chMax val="1"/>
          <dgm:chPref val="1"/>
        </dgm:presLayoutVars>
      </dgm:prSet>
      <dgm:spPr/>
    </dgm:pt>
  </dgm:ptLst>
  <dgm:cxnLst>
    <dgm:cxn modelId="{6FF6CE0C-1FAF-4BF8-90CB-1A9441546B25}" type="presOf" srcId="{EEE45B9D-F631-48E5-A35B-FF52577ADD24}" destId="{0F9E2DAE-7D29-447E-97E0-71662CF4548D}" srcOrd="0" destOrd="0" presId="urn:microsoft.com/office/officeart/2018/2/layout/IconLabelList"/>
    <dgm:cxn modelId="{10B57511-4BC5-4740-94E8-04F9D5CF96F8}" srcId="{52CAFDAF-8C31-4FC4-B07D-CB41B9AAAF9D}" destId="{CB8D9116-2BCC-4A22-A902-5F51BF835E3F}" srcOrd="4" destOrd="0" parTransId="{DB5E5665-945F-4AEC-9563-87EA6D954078}" sibTransId="{02CCD15E-6FC7-40A2-BF41-C90E700CF134}"/>
    <dgm:cxn modelId="{11D30223-F3DB-4E5B-8D94-10D928EA9D70}" srcId="{52CAFDAF-8C31-4FC4-B07D-CB41B9AAAF9D}" destId="{7A4DB0EC-F8B5-4DB4-AB3F-1BCC2C799F82}" srcOrd="1" destOrd="0" parTransId="{0D6603D8-6A4A-4C4C-8E11-6E10F60EE340}" sibTransId="{543B5F51-5705-4E5C-81AB-1DA0F5B7EB43}"/>
    <dgm:cxn modelId="{C8606431-F9BC-44DA-8054-7CFDD5DC90C2}" type="presOf" srcId="{52CAFDAF-8C31-4FC4-B07D-CB41B9AAAF9D}" destId="{535A5A9E-9BC7-4374-8841-78DFB2AD363E}" srcOrd="0" destOrd="0" presId="urn:microsoft.com/office/officeart/2018/2/layout/IconLabelList"/>
    <dgm:cxn modelId="{17F90B6D-AF0A-4C54-BDC5-68EE14EEB823}" type="presOf" srcId="{88669B4A-CA27-4539-A377-7498540273B6}" destId="{F1ED76F4-356C-430B-B63B-D13F1EAFA225}" srcOrd="0" destOrd="0" presId="urn:microsoft.com/office/officeart/2018/2/layout/IconLabelList"/>
    <dgm:cxn modelId="{93054651-0959-4610-92BC-F54372A4BC85}" srcId="{52CAFDAF-8C31-4FC4-B07D-CB41B9AAAF9D}" destId="{77A4512A-B173-4831-BEEF-C8AC22369382}" srcOrd="3" destOrd="0" parTransId="{36837159-D103-4C96-ADD0-99CB9F5717A1}" sibTransId="{34C97806-C528-4E79-856F-E1B662749ED4}"/>
    <dgm:cxn modelId="{E5791E73-024D-4F8F-9484-5AF594F8BBE1}" type="presOf" srcId="{77A4512A-B173-4831-BEEF-C8AC22369382}" destId="{CDD29070-91ED-449A-8688-067F1FC1BF4F}" srcOrd="0" destOrd="0" presId="urn:microsoft.com/office/officeart/2018/2/layout/IconLabelList"/>
    <dgm:cxn modelId="{DC8F4775-1777-462D-BA68-A14D5A560538}" srcId="{52CAFDAF-8C31-4FC4-B07D-CB41B9AAAF9D}" destId="{EEE45B9D-F631-48E5-A35B-FF52577ADD24}" srcOrd="0" destOrd="0" parTransId="{E86E1F63-7F25-49ED-A659-3B7C03F8DBF5}" sibTransId="{BD7AB8DE-8BA7-40F1-A49F-B9ABEFA3D38E}"/>
    <dgm:cxn modelId="{D6507C77-A601-49EC-99AB-3EDE88181E52}" type="presOf" srcId="{CB8D9116-2BCC-4A22-A902-5F51BF835E3F}" destId="{C3932ACE-4C6C-445F-9961-D987123F57E3}" srcOrd="0" destOrd="0" presId="urn:microsoft.com/office/officeart/2018/2/layout/IconLabelList"/>
    <dgm:cxn modelId="{D40DFEC5-8EE5-42A5-9FEC-530BBD25169B}" srcId="{52CAFDAF-8C31-4FC4-B07D-CB41B9AAAF9D}" destId="{88669B4A-CA27-4539-A377-7498540273B6}" srcOrd="2" destOrd="0" parTransId="{C3078484-B526-4A0C-A59B-74D96323ACA9}" sibTransId="{8F4026F5-9003-4D83-9F2C-8A79535ABAD0}"/>
    <dgm:cxn modelId="{BB1681F3-AD17-4449-B7E2-8E2A196DFE26}" type="presOf" srcId="{7A4DB0EC-F8B5-4DB4-AB3F-1BCC2C799F82}" destId="{6DACDEE0-A6D9-40AB-A55D-62EC04045351}" srcOrd="0" destOrd="0" presId="urn:microsoft.com/office/officeart/2018/2/layout/IconLabelList"/>
    <dgm:cxn modelId="{84C57C65-43D8-4460-9A91-98ED457999A4}" type="presParOf" srcId="{535A5A9E-9BC7-4374-8841-78DFB2AD363E}" destId="{22ED8B48-0937-4659-9599-A212D60E7440}" srcOrd="0" destOrd="0" presId="urn:microsoft.com/office/officeart/2018/2/layout/IconLabelList"/>
    <dgm:cxn modelId="{3A5C2B38-2DA7-487A-AA1E-AE8689DA3BB7}" type="presParOf" srcId="{22ED8B48-0937-4659-9599-A212D60E7440}" destId="{B822749A-9958-4114-91A2-8CAFF4B6271E}" srcOrd="0" destOrd="0" presId="urn:microsoft.com/office/officeart/2018/2/layout/IconLabelList"/>
    <dgm:cxn modelId="{566DFEA8-2BB1-4490-9894-073BA762768B}" type="presParOf" srcId="{22ED8B48-0937-4659-9599-A212D60E7440}" destId="{E2DA6E03-628B-483D-BCBE-1B669CBDE37E}" srcOrd="1" destOrd="0" presId="urn:microsoft.com/office/officeart/2018/2/layout/IconLabelList"/>
    <dgm:cxn modelId="{95E11297-AB43-496A-A707-9C7534D23AA0}" type="presParOf" srcId="{22ED8B48-0937-4659-9599-A212D60E7440}" destId="{0F9E2DAE-7D29-447E-97E0-71662CF4548D}" srcOrd="2" destOrd="0" presId="urn:microsoft.com/office/officeart/2018/2/layout/IconLabelList"/>
    <dgm:cxn modelId="{D6DBF260-ED9B-439B-8EC7-0C7959306320}" type="presParOf" srcId="{535A5A9E-9BC7-4374-8841-78DFB2AD363E}" destId="{560D670D-BC09-4890-870A-9DF6B2630201}" srcOrd="1" destOrd="0" presId="urn:microsoft.com/office/officeart/2018/2/layout/IconLabelList"/>
    <dgm:cxn modelId="{0758A6E6-9D27-4504-9D42-1872C9A21826}" type="presParOf" srcId="{535A5A9E-9BC7-4374-8841-78DFB2AD363E}" destId="{ABCA2722-7A04-47D0-84E0-45F44FD91757}" srcOrd="2" destOrd="0" presId="urn:microsoft.com/office/officeart/2018/2/layout/IconLabelList"/>
    <dgm:cxn modelId="{88534F20-33D8-4945-9EA8-EA241F317347}" type="presParOf" srcId="{ABCA2722-7A04-47D0-84E0-45F44FD91757}" destId="{C51D34D6-CA55-412C-89FF-9B9DFD7F00C6}" srcOrd="0" destOrd="0" presId="urn:microsoft.com/office/officeart/2018/2/layout/IconLabelList"/>
    <dgm:cxn modelId="{4E62B1A5-43D5-4D90-AC7D-AB4FB3169D22}" type="presParOf" srcId="{ABCA2722-7A04-47D0-84E0-45F44FD91757}" destId="{0199B2A7-483F-4EAB-9D50-BA57FA571B64}" srcOrd="1" destOrd="0" presId="urn:microsoft.com/office/officeart/2018/2/layout/IconLabelList"/>
    <dgm:cxn modelId="{3B7DD315-2309-40C8-B75B-114EC05BAB30}" type="presParOf" srcId="{ABCA2722-7A04-47D0-84E0-45F44FD91757}" destId="{6DACDEE0-A6D9-40AB-A55D-62EC04045351}" srcOrd="2" destOrd="0" presId="urn:microsoft.com/office/officeart/2018/2/layout/IconLabelList"/>
    <dgm:cxn modelId="{068E090C-DAD0-4963-B32B-D2E1391B262B}" type="presParOf" srcId="{535A5A9E-9BC7-4374-8841-78DFB2AD363E}" destId="{C1E0E969-9CB1-4320-9D11-E3B7ECFD2B03}" srcOrd="3" destOrd="0" presId="urn:microsoft.com/office/officeart/2018/2/layout/IconLabelList"/>
    <dgm:cxn modelId="{298B6D82-2F3B-4B42-866C-17A757CC22DD}" type="presParOf" srcId="{535A5A9E-9BC7-4374-8841-78DFB2AD363E}" destId="{0885B79A-6A34-4BC5-9122-100B26CE9E9F}" srcOrd="4" destOrd="0" presId="urn:microsoft.com/office/officeart/2018/2/layout/IconLabelList"/>
    <dgm:cxn modelId="{1A6AD82B-57C5-4FCE-9D7A-31F64CD0DDDE}" type="presParOf" srcId="{0885B79A-6A34-4BC5-9122-100B26CE9E9F}" destId="{3B89760F-E3CF-4C11-8420-1A9162903E7B}" srcOrd="0" destOrd="0" presId="urn:microsoft.com/office/officeart/2018/2/layout/IconLabelList"/>
    <dgm:cxn modelId="{538C8C04-A088-44ED-B841-684C6CEA81BA}" type="presParOf" srcId="{0885B79A-6A34-4BC5-9122-100B26CE9E9F}" destId="{2F559D08-1FF8-4A24-9254-8ED0611C9D60}" srcOrd="1" destOrd="0" presId="urn:microsoft.com/office/officeart/2018/2/layout/IconLabelList"/>
    <dgm:cxn modelId="{72C6B9E3-09BA-4838-844E-831460F17228}" type="presParOf" srcId="{0885B79A-6A34-4BC5-9122-100B26CE9E9F}" destId="{F1ED76F4-356C-430B-B63B-D13F1EAFA225}" srcOrd="2" destOrd="0" presId="urn:microsoft.com/office/officeart/2018/2/layout/IconLabelList"/>
    <dgm:cxn modelId="{8B40816F-DEB1-4ACF-95EC-36561660C3C6}" type="presParOf" srcId="{535A5A9E-9BC7-4374-8841-78DFB2AD363E}" destId="{E0B29069-4461-496D-819C-1AFDB1F5EBEF}" srcOrd="5" destOrd="0" presId="urn:microsoft.com/office/officeart/2018/2/layout/IconLabelList"/>
    <dgm:cxn modelId="{22BF599F-A23F-444F-AF08-D4CD77443CB2}" type="presParOf" srcId="{535A5A9E-9BC7-4374-8841-78DFB2AD363E}" destId="{2B7ADD1D-E4F8-4AAE-8F07-6721A4B9D636}" srcOrd="6" destOrd="0" presId="urn:microsoft.com/office/officeart/2018/2/layout/IconLabelList"/>
    <dgm:cxn modelId="{E9EFBCAF-4768-4F21-A430-6F0F01F3D89A}" type="presParOf" srcId="{2B7ADD1D-E4F8-4AAE-8F07-6721A4B9D636}" destId="{8C698324-B647-4911-907E-687D32B25747}" srcOrd="0" destOrd="0" presId="urn:microsoft.com/office/officeart/2018/2/layout/IconLabelList"/>
    <dgm:cxn modelId="{359AC0EE-0519-43E0-9959-B81A4B3579D9}" type="presParOf" srcId="{2B7ADD1D-E4F8-4AAE-8F07-6721A4B9D636}" destId="{50CC1201-34AB-49BF-8463-B2AEFFC6DA37}" srcOrd="1" destOrd="0" presId="urn:microsoft.com/office/officeart/2018/2/layout/IconLabelList"/>
    <dgm:cxn modelId="{3960550D-778E-41B0-AE5A-69749145FDB4}" type="presParOf" srcId="{2B7ADD1D-E4F8-4AAE-8F07-6721A4B9D636}" destId="{CDD29070-91ED-449A-8688-067F1FC1BF4F}" srcOrd="2" destOrd="0" presId="urn:microsoft.com/office/officeart/2018/2/layout/IconLabelList"/>
    <dgm:cxn modelId="{8BCF3128-8ABE-4ABB-8373-41362F897D1E}" type="presParOf" srcId="{535A5A9E-9BC7-4374-8841-78DFB2AD363E}" destId="{D0B68597-E2ED-47EA-BD2C-633158A4F3E5}" srcOrd="7" destOrd="0" presId="urn:microsoft.com/office/officeart/2018/2/layout/IconLabelList"/>
    <dgm:cxn modelId="{B71B6AB7-12A8-40CA-966C-7481F3E72ADF}" type="presParOf" srcId="{535A5A9E-9BC7-4374-8841-78DFB2AD363E}" destId="{9ABC2702-20B5-40EF-B808-D5AA880E9752}" srcOrd="8" destOrd="0" presId="urn:microsoft.com/office/officeart/2018/2/layout/IconLabelList"/>
    <dgm:cxn modelId="{E96BE973-0830-49EE-B2BA-5A5329D144EB}" type="presParOf" srcId="{9ABC2702-20B5-40EF-B808-D5AA880E9752}" destId="{97B02659-7A98-4026-9B3E-240AF86CBFBD}" srcOrd="0" destOrd="0" presId="urn:microsoft.com/office/officeart/2018/2/layout/IconLabelList"/>
    <dgm:cxn modelId="{8796C9AD-84DD-430A-8475-200BAE1DC1E5}" type="presParOf" srcId="{9ABC2702-20B5-40EF-B808-D5AA880E9752}" destId="{84507565-109D-44E6-99F4-5CA3DAEA2FD9}" srcOrd="1" destOrd="0" presId="urn:microsoft.com/office/officeart/2018/2/layout/IconLabelList"/>
    <dgm:cxn modelId="{975D5EBD-007F-459A-ACA1-CCC250CFEB3C}" type="presParOf" srcId="{9ABC2702-20B5-40EF-B808-D5AA880E9752}" destId="{C3932ACE-4C6C-445F-9961-D987123F57E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D4A3A-0E2A-4AAF-98C9-E4CA1A12FD66}">
      <dsp:nvSpPr>
        <dsp:cNvPr id="0" name=""/>
        <dsp:cNvSpPr/>
      </dsp:nvSpPr>
      <dsp:spPr>
        <a:xfrm>
          <a:off x="0" y="681"/>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22471D-5043-4490-B19A-BFFCFC64F6DE}">
      <dsp:nvSpPr>
        <dsp:cNvPr id="0" name=""/>
        <dsp:cNvSpPr/>
      </dsp:nvSpPr>
      <dsp:spPr>
        <a:xfrm>
          <a:off x="482581" y="359626"/>
          <a:ext cx="877420" cy="877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63800-4554-42CA-926A-92157F196744}">
      <dsp:nvSpPr>
        <dsp:cNvPr id="0" name=""/>
        <dsp:cNvSpPr/>
      </dsp:nvSpPr>
      <dsp:spPr>
        <a:xfrm>
          <a:off x="1842582" y="681"/>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844550">
            <a:lnSpc>
              <a:spcPct val="100000"/>
            </a:lnSpc>
            <a:spcBef>
              <a:spcPct val="0"/>
            </a:spcBef>
            <a:spcAft>
              <a:spcPct val="35000"/>
            </a:spcAft>
            <a:buNone/>
          </a:pPr>
          <a:r>
            <a:rPr lang="en-US" sz="1900" kern="1200"/>
            <a:t>Employee Management System is a distributed application developed to maintain the details  of employees working in any Organization.</a:t>
          </a:r>
        </a:p>
      </dsp:txBody>
      <dsp:txXfrm>
        <a:off x="1842582" y="681"/>
        <a:ext cx="4990592" cy="1595309"/>
      </dsp:txXfrm>
    </dsp:sp>
    <dsp:sp modelId="{06A6C3CC-EA73-4442-8227-527D918145A8}">
      <dsp:nvSpPr>
        <dsp:cNvPr id="0" name=""/>
        <dsp:cNvSpPr/>
      </dsp:nvSpPr>
      <dsp:spPr>
        <a:xfrm>
          <a:off x="0" y="1994818"/>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84BA2-9686-4EA6-86B4-462C4CACA48C}">
      <dsp:nvSpPr>
        <dsp:cNvPr id="0" name=""/>
        <dsp:cNvSpPr/>
      </dsp:nvSpPr>
      <dsp:spPr>
        <a:xfrm>
          <a:off x="482581" y="2353762"/>
          <a:ext cx="877420" cy="877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E2A41-B029-44E6-92FE-AF718788EDCA}">
      <dsp:nvSpPr>
        <dsp:cNvPr id="0" name=""/>
        <dsp:cNvSpPr/>
      </dsp:nvSpPr>
      <dsp:spPr>
        <a:xfrm>
          <a:off x="1842582" y="1994818"/>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844550">
            <a:lnSpc>
              <a:spcPct val="100000"/>
            </a:lnSpc>
            <a:spcBef>
              <a:spcPct val="0"/>
            </a:spcBef>
            <a:spcAft>
              <a:spcPct val="35000"/>
            </a:spcAft>
            <a:buNone/>
          </a:pPr>
          <a:r>
            <a:rPr lang="en-US" sz="1900" kern="1200"/>
            <a:t>It maintains the information about the personal and official details of the employees.</a:t>
          </a:r>
        </a:p>
      </dsp:txBody>
      <dsp:txXfrm>
        <a:off x="1842582" y="1994818"/>
        <a:ext cx="4990592" cy="1595309"/>
      </dsp:txXfrm>
    </dsp:sp>
    <dsp:sp modelId="{703EB9EE-570D-4509-A7ED-03523759B642}">
      <dsp:nvSpPr>
        <dsp:cNvPr id="0" name=""/>
        <dsp:cNvSpPr/>
      </dsp:nvSpPr>
      <dsp:spPr>
        <a:xfrm>
          <a:off x="0" y="3988954"/>
          <a:ext cx="6833175" cy="159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7C63D-A20C-414A-B86E-DEF222404917}">
      <dsp:nvSpPr>
        <dsp:cNvPr id="0" name=""/>
        <dsp:cNvSpPr/>
      </dsp:nvSpPr>
      <dsp:spPr>
        <a:xfrm>
          <a:off x="482581" y="4347899"/>
          <a:ext cx="877420" cy="877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1FFE9-9F1D-440C-B2B0-D48477003ECE}">
      <dsp:nvSpPr>
        <dsp:cNvPr id="0" name=""/>
        <dsp:cNvSpPr/>
      </dsp:nvSpPr>
      <dsp:spPr>
        <a:xfrm>
          <a:off x="1842582" y="3988954"/>
          <a:ext cx="4990592" cy="159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837" tIns="168837" rIns="168837" bIns="168837" numCol="1" spcCol="1270" anchor="ctr" anchorCtr="0">
          <a:noAutofit/>
        </a:bodyPr>
        <a:lstStyle/>
        <a:p>
          <a:pPr marL="0" lvl="0" indent="0" algn="l" defTabSz="844550">
            <a:lnSpc>
              <a:spcPct val="100000"/>
            </a:lnSpc>
            <a:spcBef>
              <a:spcPct val="0"/>
            </a:spcBef>
            <a:spcAft>
              <a:spcPct val="35000"/>
            </a:spcAft>
            <a:buNone/>
          </a:pPr>
          <a:r>
            <a:rPr lang="en-US" sz="1900" kern="1200"/>
            <a:t>The EMS has been developed to override the problems prevailing in the practicing the manual system.</a:t>
          </a:r>
        </a:p>
      </dsp:txBody>
      <dsp:txXfrm>
        <a:off x="1842582" y="3988954"/>
        <a:ext cx="4990592" cy="1595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95621-00DD-45E2-ACC3-38F14303C286}">
      <dsp:nvSpPr>
        <dsp:cNvPr id="0" name=""/>
        <dsp:cNvSpPr/>
      </dsp:nvSpPr>
      <dsp:spPr>
        <a:xfrm>
          <a:off x="0" y="2317"/>
          <a:ext cx="6833175" cy="11748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8CADF5-A458-4332-BCB8-8D7E1E5C6049}">
      <dsp:nvSpPr>
        <dsp:cNvPr id="0" name=""/>
        <dsp:cNvSpPr/>
      </dsp:nvSpPr>
      <dsp:spPr>
        <a:xfrm>
          <a:off x="355377" y="266648"/>
          <a:ext cx="646141" cy="646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ACC5C4-EEDD-4C5D-B5F1-1462BA2CE0CD}">
      <dsp:nvSpPr>
        <dsp:cNvPr id="0" name=""/>
        <dsp:cNvSpPr/>
      </dsp:nvSpPr>
      <dsp:spPr>
        <a:xfrm>
          <a:off x="1356896" y="2317"/>
          <a:ext cx="5476278" cy="117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33" tIns="124333" rIns="124333" bIns="124333" numCol="1" spcCol="1270" anchor="ctr" anchorCtr="0">
          <a:noAutofit/>
        </a:bodyPr>
        <a:lstStyle/>
        <a:p>
          <a:pPr marL="0" lvl="0" indent="0" algn="l" defTabSz="933450">
            <a:lnSpc>
              <a:spcPct val="90000"/>
            </a:lnSpc>
            <a:spcBef>
              <a:spcPct val="0"/>
            </a:spcBef>
            <a:spcAft>
              <a:spcPct val="35000"/>
            </a:spcAft>
            <a:buNone/>
          </a:pPr>
          <a:r>
            <a:rPr lang="en-US" sz="2100" kern="1200"/>
            <a:t>This project aims to simplify the task of maintaining records of the employees of company.</a:t>
          </a:r>
        </a:p>
      </dsp:txBody>
      <dsp:txXfrm>
        <a:off x="1356896" y="2317"/>
        <a:ext cx="5476278" cy="1174802"/>
      </dsp:txXfrm>
    </dsp:sp>
    <dsp:sp modelId="{5D51A9B9-2429-411B-8357-685C40BF879C}">
      <dsp:nvSpPr>
        <dsp:cNvPr id="0" name=""/>
        <dsp:cNvSpPr/>
      </dsp:nvSpPr>
      <dsp:spPr>
        <a:xfrm>
          <a:off x="0" y="1470820"/>
          <a:ext cx="6833175" cy="11748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50F65-C947-44A3-9C99-40359467EACD}">
      <dsp:nvSpPr>
        <dsp:cNvPr id="0" name=""/>
        <dsp:cNvSpPr/>
      </dsp:nvSpPr>
      <dsp:spPr>
        <a:xfrm>
          <a:off x="355377" y="1735151"/>
          <a:ext cx="646141" cy="6461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FE658-B3CE-4C80-BC8B-A049DF848D9B}">
      <dsp:nvSpPr>
        <dsp:cNvPr id="0" name=""/>
        <dsp:cNvSpPr/>
      </dsp:nvSpPr>
      <dsp:spPr>
        <a:xfrm>
          <a:off x="1356896" y="1470820"/>
          <a:ext cx="5476278" cy="117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33" tIns="124333" rIns="124333" bIns="124333" numCol="1" spcCol="1270" anchor="ctr" anchorCtr="0">
          <a:noAutofit/>
        </a:bodyPr>
        <a:lstStyle/>
        <a:p>
          <a:pPr marL="0" lvl="0" indent="0" algn="l" defTabSz="933450">
            <a:lnSpc>
              <a:spcPct val="90000"/>
            </a:lnSpc>
            <a:spcBef>
              <a:spcPct val="0"/>
            </a:spcBef>
            <a:spcAft>
              <a:spcPct val="35000"/>
            </a:spcAft>
            <a:buNone/>
          </a:pPr>
          <a:r>
            <a:rPr lang="en-US" sz="2100" kern="1200"/>
            <a:t>To develop an well-designed database to store employee information.</a:t>
          </a:r>
        </a:p>
      </dsp:txBody>
      <dsp:txXfrm>
        <a:off x="1356896" y="1470820"/>
        <a:ext cx="5476278" cy="1174802"/>
      </dsp:txXfrm>
    </dsp:sp>
    <dsp:sp modelId="{FD4B01F5-0410-4FFD-9AE2-9AE171E6EC46}">
      <dsp:nvSpPr>
        <dsp:cNvPr id="0" name=""/>
        <dsp:cNvSpPr/>
      </dsp:nvSpPr>
      <dsp:spPr>
        <a:xfrm>
          <a:off x="0" y="2939323"/>
          <a:ext cx="6833175" cy="11748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0C79E-54BD-4DA4-83B6-4CB8EC9C172D}">
      <dsp:nvSpPr>
        <dsp:cNvPr id="0" name=""/>
        <dsp:cNvSpPr/>
      </dsp:nvSpPr>
      <dsp:spPr>
        <a:xfrm>
          <a:off x="355377" y="3203653"/>
          <a:ext cx="646141" cy="6461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594D3-56F6-4843-8613-55B94D1CF929}">
      <dsp:nvSpPr>
        <dsp:cNvPr id="0" name=""/>
        <dsp:cNvSpPr/>
      </dsp:nvSpPr>
      <dsp:spPr>
        <a:xfrm>
          <a:off x="1356896" y="2939323"/>
          <a:ext cx="5476278" cy="117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33" tIns="124333" rIns="124333" bIns="124333" numCol="1" spcCol="1270" anchor="ctr" anchorCtr="0">
          <a:noAutofit/>
        </a:bodyPr>
        <a:lstStyle/>
        <a:p>
          <a:pPr marL="0" lvl="0" indent="0" algn="l" defTabSz="933450">
            <a:lnSpc>
              <a:spcPct val="90000"/>
            </a:lnSpc>
            <a:spcBef>
              <a:spcPct val="0"/>
            </a:spcBef>
            <a:spcAft>
              <a:spcPct val="35000"/>
            </a:spcAft>
            <a:buNone/>
          </a:pPr>
          <a:r>
            <a:rPr lang="en-US" sz="2100" kern="1200"/>
            <a:t>Provides full functional reports to management of the company,</a:t>
          </a:r>
        </a:p>
      </dsp:txBody>
      <dsp:txXfrm>
        <a:off x="1356896" y="2939323"/>
        <a:ext cx="5476278" cy="1174802"/>
      </dsp:txXfrm>
    </dsp:sp>
    <dsp:sp modelId="{6D4A3C1E-46B2-404F-8CFF-3651BF508F6C}">
      <dsp:nvSpPr>
        <dsp:cNvPr id="0" name=""/>
        <dsp:cNvSpPr/>
      </dsp:nvSpPr>
      <dsp:spPr>
        <a:xfrm>
          <a:off x="0" y="4407825"/>
          <a:ext cx="6833175" cy="11748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12522-356C-4724-8444-BD79DB951A06}">
      <dsp:nvSpPr>
        <dsp:cNvPr id="0" name=""/>
        <dsp:cNvSpPr/>
      </dsp:nvSpPr>
      <dsp:spPr>
        <a:xfrm>
          <a:off x="355377" y="4672156"/>
          <a:ext cx="646141" cy="6461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4FFC2-7B53-4153-AB67-B0F79CA284CB}">
      <dsp:nvSpPr>
        <dsp:cNvPr id="0" name=""/>
        <dsp:cNvSpPr/>
      </dsp:nvSpPr>
      <dsp:spPr>
        <a:xfrm>
          <a:off x="1356896" y="4407825"/>
          <a:ext cx="5476278" cy="1174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33" tIns="124333" rIns="124333" bIns="124333" numCol="1" spcCol="1270" anchor="ctr" anchorCtr="0">
          <a:noAutofit/>
        </a:bodyPr>
        <a:lstStyle/>
        <a:p>
          <a:pPr marL="0" lvl="0" indent="0" algn="l" defTabSz="933450">
            <a:lnSpc>
              <a:spcPct val="90000"/>
            </a:lnSpc>
            <a:spcBef>
              <a:spcPct val="0"/>
            </a:spcBef>
            <a:spcAft>
              <a:spcPct val="35000"/>
            </a:spcAft>
            <a:buNone/>
          </a:pPr>
          <a:r>
            <a:rPr lang="en-US" sz="2100" kern="1200"/>
            <a:t>And its provide a comprehensive approach towards the management of employee information.</a:t>
          </a:r>
        </a:p>
      </dsp:txBody>
      <dsp:txXfrm>
        <a:off x="1356896" y="4407825"/>
        <a:ext cx="5476278" cy="11748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F2E85-A6E3-4938-8933-E3609B296B04}">
      <dsp:nvSpPr>
        <dsp:cNvPr id="0" name=""/>
        <dsp:cNvSpPr/>
      </dsp:nvSpPr>
      <dsp:spPr>
        <a:xfrm>
          <a:off x="1825693" y="17356"/>
          <a:ext cx="1544062" cy="15440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5381E-8FE8-4291-A9FA-6BA063296CD2}">
      <dsp:nvSpPr>
        <dsp:cNvPr id="0" name=""/>
        <dsp:cNvSpPr/>
      </dsp:nvSpPr>
      <dsp:spPr>
        <a:xfrm>
          <a:off x="2154756" y="346419"/>
          <a:ext cx="885937" cy="88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E5F259-FA82-4415-A006-6CD43055B383}">
      <dsp:nvSpPr>
        <dsp:cNvPr id="0" name=""/>
        <dsp:cNvSpPr/>
      </dsp:nvSpPr>
      <dsp:spPr>
        <a:xfrm>
          <a:off x="1332099" y="2042356"/>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The records are maintained in regsiters.</a:t>
          </a:r>
        </a:p>
      </dsp:txBody>
      <dsp:txXfrm>
        <a:off x="1332099" y="2042356"/>
        <a:ext cx="2531250" cy="720000"/>
      </dsp:txXfrm>
    </dsp:sp>
    <dsp:sp modelId="{C5C9595C-72EB-48F5-8C02-DBC68EC07341}">
      <dsp:nvSpPr>
        <dsp:cNvPr id="0" name=""/>
        <dsp:cNvSpPr/>
      </dsp:nvSpPr>
      <dsp:spPr>
        <a:xfrm>
          <a:off x="4799912" y="17356"/>
          <a:ext cx="1544062" cy="15440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E0FB8-6216-42AA-A3F6-D177759511DD}">
      <dsp:nvSpPr>
        <dsp:cNvPr id="0" name=""/>
        <dsp:cNvSpPr/>
      </dsp:nvSpPr>
      <dsp:spPr>
        <a:xfrm>
          <a:off x="5128974" y="346419"/>
          <a:ext cx="885937" cy="88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8835C-057B-4209-BA18-A4D2F34BCDE5}">
      <dsp:nvSpPr>
        <dsp:cNvPr id="0" name=""/>
        <dsp:cNvSpPr/>
      </dsp:nvSpPr>
      <dsp:spPr>
        <a:xfrm>
          <a:off x="4306318" y="2042356"/>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Time Consuming process</a:t>
          </a:r>
        </a:p>
      </dsp:txBody>
      <dsp:txXfrm>
        <a:off x="4306318" y="2042356"/>
        <a:ext cx="2531250" cy="720000"/>
      </dsp:txXfrm>
    </dsp:sp>
    <dsp:sp modelId="{4DDECF26-D878-44F5-85C3-3A8ABAA55321}">
      <dsp:nvSpPr>
        <dsp:cNvPr id="0" name=""/>
        <dsp:cNvSpPr/>
      </dsp:nvSpPr>
      <dsp:spPr>
        <a:xfrm>
          <a:off x="7774131" y="17356"/>
          <a:ext cx="1544062" cy="15440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92A62-AE1F-4103-AC1C-DDCD979AB552}">
      <dsp:nvSpPr>
        <dsp:cNvPr id="0" name=""/>
        <dsp:cNvSpPr/>
      </dsp:nvSpPr>
      <dsp:spPr>
        <a:xfrm>
          <a:off x="8103193" y="346419"/>
          <a:ext cx="885937" cy="885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BCCC66-0AC4-4218-8368-2E98407E7DF4}">
      <dsp:nvSpPr>
        <dsp:cNvPr id="0" name=""/>
        <dsp:cNvSpPr/>
      </dsp:nvSpPr>
      <dsp:spPr>
        <a:xfrm>
          <a:off x="7280537" y="2042356"/>
          <a:ext cx="253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Complicated Searching, editing and updating.</a:t>
          </a:r>
        </a:p>
      </dsp:txBody>
      <dsp:txXfrm>
        <a:off x="7280537" y="2042356"/>
        <a:ext cx="253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2749A-9958-4114-91A2-8CAFF4B6271E}">
      <dsp:nvSpPr>
        <dsp:cNvPr id="0" name=""/>
        <dsp:cNvSpPr/>
      </dsp:nvSpPr>
      <dsp:spPr>
        <a:xfrm>
          <a:off x="936943" y="48983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E2DAE-7D29-447E-97E0-71662CF4548D}">
      <dsp:nvSpPr>
        <dsp:cNvPr id="0" name=""/>
        <dsp:cNvSpPr/>
      </dsp:nvSpPr>
      <dsp:spPr>
        <a:xfrm>
          <a:off x="441943" y="15698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Helps in maintaining the computerized employee details</a:t>
          </a:r>
        </a:p>
      </dsp:txBody>
      <dsp:txXfrm>
        <a:off x="441943" y="1569878"/>
        <a:ext cx="1800000" cy="720000"/>
      </dsp:txXfrm>
    </dsp:sp>
    <dsp:sp modelId="{C51D34D6-CA55-412C-89FF-9B9DFD7F00C6}">
      <dsp:nvSpPr>
        <dsp:cNvPr id="0" name=""/>
        <dsp:cNvSpPr/>
      </dsp:nvSpPr>
      <dsp:spPr>
        <a:xfrm>
          <a:off x="3051943" y="48983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ACDEE0-A6D9-40AB-A55D-62EC04045351}">
      <dsp:nvSpPr>
        <dsp:cNvPr id="0" name=""/>
        <dsp:cNvSpPr/>
      </dsp:nvSpPr>
      <dsp:spPr>
        <a:xfrm>
          <a:off x="2556943" y="15698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Calculate the salary</a:t>
          </a:r>
        </a:p>
      </dsp:txBody>
      <dsp:txXfrm>
        <a:off x="2556943" y="1569878"/>
        <a:ext cx="1800000" cy="720000"/>
      </dsp:txXfrm>
    </dsp:sp>
    <dsp:sp modelId="{3B89760F-E3CF-4C11-8420-1A9162903E7B}">
      <dsp:nvSpPr>
        <dsp:cNvPr id="0" name=""/>
        <dsp:cNvSpPr/>
      </dsp:nvSpPr>
      <dsp:spPr>
        <a:xfrm>
          <a:off x="5166943" y="48983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D76F4-356C-430B-B63B-D13F1EAFA225}">
      <dsp:nvSpPr>
        <dsp:cNvPr id="0" name=""/>
        <dsp:cNvSpPr/>
      </dsp:nvSpPr>
      <dsp:spPr>
        <a:xfrm>
          <a:off x="4671943" y="15698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Easy attendance marking</a:t>
          </a:r>
        </a:p>
      </dsp:txBody>
      <dsp:txXfrm>
        <a:off x="4671943" y="1569878"/>
        <a:ext cx="1800000" cy="720000"/>
      </dsp:txXfrm>
    </dsp:sp>
    <dsp:sp modelId="{8C698324-B647-4911-907E-687D32B25747}">
      <dsp:nvSpPr>
        <dsp:cNvPr id="0" name=""/>
        <dsp:cNvSpPr/>
      </dsp:nvSpPr>
      <dsp:spPr>
        <a:xfrm>
          <a:off x="7281943" y="48983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D29070-91ED-449A-8688-067F1FC1BF4F}">
      <dsp:nvSpPr>
        <dsp:cNvPr id="0" name=""/>
        <dsp:cNvSpPr/>
      </dsp:nvSpPr>
      <dsp:spPr>
        <a:xfrm>
          <a:off x="6786943" y="15698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Easy calculation of various leave in categories</a:t>
          </a:r>
        </a:p>
      </dsp:txBody>
      <dsp:txXfrm>
        <a:off x="6786943" y="1569878"/>
        <a:ext cx="1800000" cy="720000"/>
      </dsp:txXfrm>
    </dsp:sp>
    <dsp:sp modelId="{97B02659-7A98-4026-9B3E-240AF86CBFBD}">
      <dsp:nvSpPr>
        <dsp:cNvPr id="0" name=""/>
        <dsp:cNvSpPr/>
      </dsp:nvSpPr>
      <dsp:spPr>
        <a:xfrm>
          <a:off x="9396943" y="48983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932ACE-4C6C-445F-9961-D987123F57E3}">
      <dsp:nvSpPr>
        <dsp:cNvPr id="0" name=""/>
        <dsp:cNvSpPr/>
      </dsp:nvSpPr>
      <dsp:spPr>
        <a:xfrm>
          <a:off x="8901943" y="15698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Create new users to  the system accordingly</a:t>
          </a:r>
        </a:p>
      </dsp:txBody>
      <dsp:txXfrm>
        <a:off x="8901943" y="156987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7567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515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5647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7674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172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37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367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963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442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622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5/17/2023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0881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5/17/2023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760846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0" r:id="rId6"/>
    <p:sldLayoutId id="2147483755" r:id="rId7"/>
    <p:sldLayoutId id="2147483751" r:id="rId8"/>
    <p:sldLayoutId id="2147483752" r:id="rId9"/>
    <p:sldLayoutId id="2147483753" r:id="rId10"/>
    <p:sldLayoutId id="2147483754"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lideshare.net/MonotheistSakib/employee-management-system-62900052#:~:text=%20Employee%20Management%20System%20%201%20%20Presented,SOFTWARE%20design%207%20Thank%20you%20%21%20More%2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D9EF4C-4733-4EB0-B65A-7682FE3A02D7}"/>
              </a:ext>
            </a:extLst>
          </p:cNvPr>
          <p:cNvPicPr>
            <a:picLocks noChangeAspect="1"/>
          </p:cNvPicPr>
          <p:nvPr/>
        </p:nvPicPr>
        <p:blipFill rotWithShape="1">
          <a:blip r:embed="rId2">
            <a:alphaModFix/>
          </a:blip>
          <a:srcRect t="7855" r="-1" b="7853"/>
          <a:stretch/>
        </p:blipFill>
        <p:spPr>
          <a:xfrm>
            <a:off x="3068" y="0"/>
            <a:ext cx="12188932" cy="6858000"/>
          </a:xfrm>
          <a:prstGeom prst="rect">
            <a:avLst/>
          </a:prstGeom>
        </p:spPr>
      </p:pic>
      <p:sp>
        <p:nvSpPr>
          <p:cNvPr id="42" name="Rectangle 41">
            <a:extLst>
              <a:ext uri="{FF2B5EF4-FFF2-40B4-BE49-F238E27FC236}">
                <a16:creationId xmlns:a16="http://schemas.microsoft.com/office/drawing/2014/main" id="{C89012F3-E872-4965-8202-7945C4E70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1310" y="2677885"/>
            <a:ext cx="11706352" cy="1067621"/>
          </a:xfrm>
          <a:solidFill>
            <a:schemeClr val="accent1">
              <a:lumMod val="20000"/>
              <a:lumOff val="80000"/>
            </a:schemeClr>
          </a:solidFill>
        </p:spPr>
        <p:txBody>
          <a:bodyPr anchor="b">
            <a:normAutofit fontScale="90000"/>
          </a:bodyPr>
          <a:lstStyle/>
          <a:p>
            <a:pPr>
              <a:lnSpc>
                <a:spcPct val="90000"/>
              </a:lnSpc>
            </a:pPr>
            <a:r>
              <a:rPr lang="en-US" b="1" dirty="0">
                <a:cs typeface="Calibri Light"/>
              </a:rPr>
              <a:t>Employee Management system</a:t>
            </a:r>
            <a:endParaRPr lang="en-US" b="1" dirty="0"/>
          </a:p>
        </p:txBody>
      </p:sp>
      <p:cxnSp>
        <p:nvCxnSpPr>
          <p:cNvPr id="44" name="Straight Connector 43">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4921031-DE97-4979-8D9E-C47904360F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1545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6" name="Subtitle 5">
            <a:extLst>
              <a:ext uri="{FF2B5EF4-FFF2-40B4-BE49-F238E27FC236}">
                <a16:creationId xmlns:a16="http://schemas.microsoft.com/office/drawing/2014/main" id="{C10DC554-580F-CA20-E1CC-807884D292B4}"/>
              </a:ext>
            </a:extLst>
          </p:cNvPr>
          <p:cNvSpPr>
            <a:spLocks noGrp="1"/>
          </p:cNvSpPr>
          <p:nvPr>
            <p:ph type="subTitle" idx="1"/>
          </p:nvPr>
        </p:nvSpPr>
        <p:spPr>
          <a:xfrm>
            <a:off x="6260841" y="4072110"/>
            <a:ext cx="5931159" cy="2277554"/>
          </a:xfrm>
        </p:spPr>
        <p:txBody>
          <a:bodyPr>
            <a:normAutofit fontScale="92500"/>
          </a:bodyPr>
          <a:lstStyle/>
          <a:p>
            <a:r>
              <a:rPr lang="en-US" b="1" dirty="0"/>
              <a:t>Y.SAI                                   (211801370067)</a:t>
            </a:r>
          </a:p>
          <a:p>
            <a:r>
              <a:rPr lang="en-US" b="1" dirty="0"/>
              <a:t>P.VIJAY KUMAR                 (211801370098)</a:t>
            </a:r>
          </a:p>
          <a:p>
            <a:r>
              <a:rPr lang="en-US" b="1" dirty="0"/>
              <a:t>CH .VAMSI                          (211801370088)</a:t>
            </a:r>
          </a:p>
          <a:p>
            <a:r>
              <a:rPr lang="en-US" b="1" dirty="0"/>
              <a:t>Y.KHAGESHWAR RAO      (211801370104)</a:t>
            </a:r>
          </a:p>
          <a:p>
            <a:r>
              <a:rPr lang="en-US" b="1" dirty="0"/>
              <a:t>G.GNANESWARAO            (211801370115)</a:t>
            </a:r>
          </a:p>
        </p:txBody>
      </p:sp>
      <p:pic>
        <p:nvPicPr>
          <p:cNvPr id="9" name="Picture 8">
            <a:extLst>
              <a:ext uri="{FF2B5EF4-FFF2-40B4-BE49-F238E27FC236}">
                <a16:creationId xmlns:a16="http://schemas.microsoft.com/office/drawing/2014/main" id="{43016265-E0B2-1331-A884-DF1F47562B71}"/>
              </a:ext>
            </a:extLst>
          </p:cNvPr>
          <p:cNvPicPr>
            <a:picLocks noChangeAspect="1"/>
          </p:cNvPicPr>
          <p:nvPr/>
        </p:nvPicPr>
        <p:blipFill>
          <a:blip r:embed="rId3"/>
          <a:stretch>
            <a:fillRect/>
          </a:stretch>
        </p:blipFill>
        <p:spPr>
          <a:xfrm>
            <a:off x="501261" y="568517"/>
            <a:ext cx="1943359" cy="2039866"/>
          </a:xfrm>
          <a:prstGeom prst="rect">
            <a:avLst/>
          </a:prstGeom>
          <a:solidFill>
            <a:srgbClr val="FFFF00"/>
          </a:solidFill>
        </p:spPr>
      </p:pic>
      <p:sp>
        <p:nvSpPr>
          <p:cNvPr id="10" name="TextBox 9">
            <a:extLst>
              <a:ext uri="{FF2B5EF4-FFF2-40B4-BE49-F238E27FC236}">
                <a16:creationId xmlns:a16="http://schemas.microsoft.com/office/drawing/2014/main" id="{63BA2CAC-B9D4-B290-EDC4-A8E6C90F6263}"/>
              </a:ext>
            </a:extLst>
          </p:cNvPr>
          <p:cNvSpPr txBox="1"/>
          <p:nvPr/>
        </p:nvSpPr>
        <p:spPr>
          <a:xfrm>
            <a:off x="2801737" y="860612"/>
            <a:ext cx="7697237" cy="1323439"/>
          </a:xfrm>
          <a:prstGeom prst="rect">
            <a:avLst/>
          </a:prstGeom>
          <a:noFill/>
        </p:spPr>
        <p:txBody>
          <a:bodyPr wrap="square" rtlCol="0">
            <a:spAutoFit/>
          </a:bodyPr>
          <a:lstStyle/>
          <a:p>
            <a:pPr algn="ctr"/>
            <a:r>
              <a:rPr lang="en-US" sz="4000" b="1" dirty="0">
                <a:latin typeface="Calibri" panose="020F0502020204030204" pitchFamily="34" charset="0"/>
                <a:ea typeface="Calibri" panose="020F0502020204030204" pitchFamily="34" charset="0"/>
                <a:cs typeface="Calibri" panose="020F0502020204030204" pitchFamily="34" charset="0"/>
              </a:rPr>
              <a:t>CENTURION UNIVERSITY OF TECHNOLOGY AND MANAGEMENT</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35E9C5DD-CD5F-0C14-1B76-527A785D74EE}"/>
              </a:ext>
            </a:extLst>
          </p:cNvPr>
          <p:cNvSpPr txBox="1"/>
          <p:nvPr/>
        </p:nvSpPr>
        <p:spPr>
          <a:xfrm>
            <a:off x="830424" y="4357396"/>
            <a:ext cx="3228392" cy="954107"/>
          </a:xfrm>
          <a:prstGeom prst="rect">
            <a:avLst/>
          </a:prstGeom>
          <a:noFill/>
        </p:spPr>
        <p:txBody>
          <a:bodyPr wrap="square" rtlCol="0">
            <a:spAutoFit/>
          </a:bodyPr>
          <a:lstStyle/>
          <a:p>
            <a:r>
              <a:rPr lang="en-US" sz="2800" b="1" dirty="0"/>
              <a:t>GUIDE :</a:t>
            </a:r>
          </a:p>
          <a:p>
            <a:r>
              <a:rPr lang="en-US" sz="2800" b="1" dirty="0" err="1"/>
              <a:t>Mrs.G.RAMADEVI</a:t>
            </a:r>
            <a:endParaRPr lang="en-IN" sz="2800" b="1"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097F-C491-4BED-BC8A-0E46634ED421}"/>
              </a:ext>
            </a:extLst>
          </p:cNvPr>
          <p:cNvSpPr>
            <a:spLocks noGrp="1"/>
          </p:cNvSpPr>
          <p:nvPr>
            <p:ph type="title"/>
          </p:nvPr>
        </p:nvSpPr>
        <p:spPr>
          <a:xfrm>
            <a:off x="482600" y="978408"/>
            <a:ext cx="10634472" cy="1517799"/>
          </a:xfrm>
        </p:spPr>
        <p:txBody>
          <a:bodyPr/>
          <a:lstStyle/>
          <a:p>
            <a:r>
              <a:rPr lang="en-US" dirty="0"/>
              <a:t>Basic Diagram</a:t>
            </a:r>
          </a:p>
        </p:txBody>
      </p:sp>
      <p:pic>
        <p:nvPicPr>
          <p:cNvPr id="4" name="Picture 4">
            <a:extLst>
              <a:ext uri="{FF2B5EF4-FFF2-40B4-BE49-F238E27FC236}">
                <a16:creationId xmlns:a16="http://schemas.microsoft.com/office/drawing/2014/main" id="{C587BB7C-8612-4C0F-89BA-4A76478192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379" y="2767724"/>
            <a:ext cx="8811173" cy="3354551"/>
          </a:xfrm>
        </p:spPr>
      </p:pic>
    </p:spTree>
    <p:extLst>
      <p:ext uri="{BB962C8B-B14F-4D97-AF65-F5344CB8AC3E}">
        <p14:creationId xmlns:p14="http://schemas.microsoft.com/office/powerpoint/2010/main" val="421325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258B-E726-FD9F-2ABC-B1608CA94D12}"/>
              </a:ext>
            </a:extLst>
          </p:cNvPr>
          <p:cNvSpPr>
            <a:spLocks noGrp="1"/>
          </p:cNvSpPr>
          <p:nvPr>
            <p:ph type="title"/>
          </p:nvPr>
        </p:nvSpPr>
        <p:spPr>
          <a:xfrm>
            <a:off x="1546860" y="978408"/>
            <a:ext cx="9098280" cy="1399032"/>
          </a:xfrm>
        </p:spPr>
        <p:txBody>
          <a:bodyPr/>
          <a:lstStyle/>
          <a:p>
            <a:r>
              <a:rPr lang="en-US" b="1" dirty="0"/>
              <a:t>Employee interface </a:t>
            </a:r>
            <a:endParaRPr lang="en-IN" b="1" dirty="0"/>
          </a:p>
        </p:txBody>
      </p:sp>
      <p:pic>
        <p:nvPicPr>
          <p:cNvPr id="5" name="Content Placeholder 4" descr="A screenshot of a computer&#10;&#10;Description automatically generated">
            <a:extLst>
              <a:ext uri="{FF2B5EF4-FFF2-40B4-BE49-F238E27FC236}">
                <a16:creationId xmlns:a16="http://schemas.microsoft.com/office/drawing/2014/main" id="{A6185A9F-201B-123E-FE0A-83B3C7BCB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421" y="2794000"/>
            <a:ext cx="7249459" cy="3208337"/>
          </a:xfrm>
        </p:spPr>
      </p:pic>
    </p:spTree>
    <p:extLst>
      <p:ext uri="{BB962C8B-B14F-4D97-AF65-F5344CB8AC3E}">
        <p14:creationId xmlns:p14="http://schemas.microsoft.com/office/powerpoint/2010/main" val="56451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B882-22AD-B7B9-055C-64920DD672D1}"/>
              </a:ext>
            </a:extLst>
          </p:cNvPr>
          <p:cNvSpPr>
            <a:spLocks noGrp="1"/>
          </p:cNvSpPr>
          <p:nvPr>
            <p:ph type="title"/>
          </p:nvPr>
        </p:nvSpPr>
        <p:spPr>
          <a:xfrm>
            <a:off x="482600" y="978408"/>
            <a:ext cx="9890760" cy="1510792"/>
          </a:xfrm>
        </p:spPr>
        <p:txBody>
          <a:bodyPr/>
          <a:lstStyle/>
          <a:p>
            <a:r>
              <a:rPr lang="en-US" b="1" dirty="0"/>
              <a:t>Employee  login </a:t>
            </a:r>
            <a:endParaRPr lang="en-IN" b="1" dirty="0"/>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FDFF80F-40EF-77D5-7B68-C708151DA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461" y="2702560"/>
            <a:ext cx="5979459" cy="3177032"/>
          </a:xfrm>
        </p:spPr>
      </p:pic>
    </p:spTree>
    <p:extLst>
      <p:ext uri="{BB962C8B-B14F-4D97-AF65-F5344CB8AC3E}">
        <p14:creationId xmlns:p14="http://schemas.microsoft.com/office/powerpoint/2010/main" val="191329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7766-D628-4BA0-CE5A-620A83AB5F4A}"/>
              </a:ext>
            </a:extLst>
          </p:cNvPr>
          <p:cNvSpPr>
            <a:spLocks noGrp="1"/>
          </p:cNvSpPr>
          <p:nvPr>
            <p:ph type="title"/>
          </p:nvPr>
        </p:nvSpPr>
        <p:spPr/>
        <p:txBody>
          <a:bodyPr/>
          <a:lstStyle/>
          <a:p>
            <a:r>
              <a:rPr lang="en-US" b="1" dirty="0"/>
              <a:t>Admin login</a:t>
            </a:r>
            <a:endParaRPr lang="en-IN" b="1" dirty="0"/>
          </a:p>
        </p:txBody>
      </p:sp>
      <p:pic>
        <p:nvPicPr>
          <p:cNvPr id="7" name="Content Placeholder 6" descr="A screenshot of a computer&#10;&#10;Description automatically generated">
            <a:extLst>
              <a:ext uri="{FF2B5EF4-FFF2-40B4-BE49-F238E27FC236}">
                <a16:creationId xmlns:a16="http://schemas.microsoft.com/office/drawing/2014/main" id="{142373DE-77D4-5AF5-A0D9-530F4FD932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1069" y="3136392"/>
            <a:ext cx="5142371" cy="2892584"/>
          </a:xfrm>
        </p:spPr>
      </p:pic>
    </p:spTree>
    <p:extLst>
      <p:ext uri="{BB962C8B-B14F-4D97-AF65-F5344CB8AC3E}">
        <p14:creationId xmlns:p14="http://schemas.microsoft.com/office/powerpoint/2010/main" val="357662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5A43-9CAA-44E4-9B03-48F5B1FD0EA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AB3DC4-BEC2-4E05-9D17-49A62C50AE4D}"/>
              </a:ext>
            </a:extLst>
          </p:cNvPr>
          <p:cNvSpPr>
            <a:spLocks noGrp="1"/>
          </p:cNvSpPr>
          <p:nvPr>
            <p:ph idx="1"/>
          </p:nvPr>
        </p:nvSpPr>
        <p:spPr/>
        <p:txBody>
          <a:bodyPr vert="horz" lIns="91440" tIns="45720" rIns="91440" bIns="45720" rtlCol="0" anchor="t">
            <a:normAutofit/>
          </a:bodyPr>
          <a:lstStyle/>
          <a:p>
            <a:r>
              <a:rPr lang="en-US" dirty="0">
                <a:solidFill>
                  <a:schemeClr val="accent2">
                    <a:lumMod val="75000"/>
                  </a:schemeClr>
                </a:solidFill>
                <a:ea typeface="+mn-lt"/>
                <a:cs typeface="+mn-lt"/>
                <a:hlinkClick r:id="rId2">
                  <a:extLst>
                    <a:ext uri="{A12FA001-AC4F-418D-AE19-62706E023703}">
                      <ahyp:hlinkClr xmlns:ahyp="http://schemas.microsoft.com/office/drawing/2018/hyperlinkcolor" val="tx"/>
                    </a:ext>
                  </a:extLst>
                </a:hlinkClick>
              </a:rPr>
              <a:t>Employee Management System (slideshare.net)</a:t>
            </a:r>
            <a:endParaRPr lang="en-US" dirty="0">
              <a:solidFill>
                <a:schemeClr val="accent2">
                  <a:lumMod val="75000"/>
                </a:schemeClr>
              </a:solidFill>
              <a:ea typeface="+mn-lt"/>
              <a:cs typeface="+mn-lt"/>
            </a:endParaRPr>
          </a:p>
          <a:p>
            <a:r>
              <a:rPr lang="en-US" dirty="0">
                <a:solidFill>
                  <a:schemeClr val="accent2">
                    <a:lumMod val="75000"/>
                  </a:schemeClr>
                </a:solidFill>
              </a:rPr>
              <a:t>https://www.campcodes.com/tag/employee-leave-management-system-project/</a:t>
            </a:r>
          </a:p>
        </p:txBody>
      </p:sp>
    </p:spTree>
    <p:extLst>
      <p:ext uri="{BB962C8B-B14F-4D97-AF65-F5344CB8AC3E}">
        <p14:creationId xmlns:p14="http://schemas.microsoft.com/office/powerpoint/2010/main" val="10225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6"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7" name="Straight Connector 11">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9" name="Straight Connector 1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p:nvSpPr>
          <p:cNvPr id="11" name="Freeform: Shape 15">
            <a:extLst>
              <a:ext uri="{FF2B5EF4-FFF2-40B4-BE49-F238E27FC236}">
                <a16:creationId xmlns:a16="http://schemas.microsoft.com/office/drawing/2014/main" id="{EA7E347D-B32A-4759-B7FF-FD25A9AEE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141"/>
            <a:ext cx="12188952" cy="6875141"/>
          </a:xfrm>
          <a:custGeom>
            <a:avLst/>
            <a:gdLst>
              <a:gd name="connsiteX0" fmla="*/ 1488154 w 12188952"/>
              <a:gd name="connsiteY0" fmla="*/ 3508108 h 6875141"/>
              <a:gd name="connsiteX1" fmla="*/ 1292116 w 12188952"/>
              <a:gd name="connsiteY1" fmla="*/ 3704145 h 6875141"/>
              <a:gd name="connsiteX2" fmla="*/ 1488154 w 12188952"/>
              <a:gd name="connsiteY2" fmla="*/ 3900182 h 6875141"/>
              <a:gd name="connsiteX3" fmla="*/ 1684192 w 12188952"/>
              <a:gd name="connsiteY3" fmla="*/ 3704145 h 6875141"/>
              <a:gd name="connsiteX4" fmla="*/ 1488154 w 12188952"/>
              <a:gd name="connsiteY4" fmla="*/ 3508108 h 6875141"/>
              <a:gd name="connsiteX5" fmla="*/ 12188951 w 12188952"/>
              <a:gd name="connsiteY5" fmla="*/ 3213837 h 6875141"/>
              <a:gd name="connsiteX6" fmla="*/ 11900948 w 12188952"/>
              <a:gd name="connsiteY6" fmla="*/ 3213837 h 6875141"/>
              <a:gd name="connsiteX7" fmla="*/ 10063117 w 12188952"/>
              <a:gd name="connsiteY7" fmla="*/ 5051668 h 6875141"/>
              <a:gd name="connsiteX8" fmla="*/ 10063117 w 12188952"/>
              <a:gd name="connsiteY8" fmla="*/ 6875141 h 6875141"/>
              <a:gd name="connsiteX9" fmla="*/ 12073153 w 12188952"/>
              <a:gd name="connsiteY9" fmla="*/ 6875141 h 6875141"/>
              <a:gd name="connsiteX10" fmla="*/ 12083467 w 12188952"/>
              <a:gd name="connsiteY10" fmla="*/ 6874620 h 6875141"/>
              <a:gd name="connsiteX11" fmla="*/ 12188951 w 12188952"/>
              <a:gd name="connsiteY11" fmla="*/ 6858522 h 6875141"/>
              <a:gd name="connsiteX12" fmla="*/ 12188951 w 12188952"/>
              <a:gd name="connsiteY12" fmla="*/ 6280730 h 6875141"/>
              <a:gd name="connsiteX13" fmla="*/ 12188952 w 12188952"/>
              <a:gd name="connsiteY13" fmla="*/ 6280729 h 6875141"/>
              <a:gd name="connsiteX14" fmla="*/ 12188952 w 12188952"/>
              <a:gd name="connsiteY14" fmla="*/ 3832194 h 6875141"/>
              <a:gd name="connsiteX15" fmla="*/ 12188951 w 12188952"/>
              <a:gd name="connsiteY15" fmla="*/ 3832194 h 6875141"/>
              <a:gd name="connsiteX16" fmla="*/ 0 w 12188952"/>
              <a:gd name="connsiteY16" fmla="*/ 2798382 h 6875141"/>
              <a:gd name="connsiteX17" fmla="*/ 0 w 12188952"/>
              <a:gd name="connsiteY17" fmla="*/ 4217834 h 6875141"/>
              <a:gd name="connsiteX18" fmla="*/ 10291 w 12188952"/>
              <a:gd name="connsiteY18" fmla="*/ 4210345 h 6875141"/>
              <a:gd name="connsiteX19" fmla="*/ 460407 w 12188952"/>
              <a:gd name="connsiteY19" fmla="*/ 3508108 h 6875141"/>
              <a:gd name="connsiteX20" fmla="*/ 10291 w 12188952"/>
              <a:gd name="connsiteY20" fmla="*/ 2805871 h 6875141"/>
              <a:gd name="connsiteX21" fmla="*/ 11563230 w 12188952"/>
              <a:gd name="connsiteY21" fmla="*/ 603215 h 6875141"/>
              <a:gd name="connsiteX22" fmla="*/ 11381044 w 12188952"/>
              <a:gd name="connsiteY22" fmla="*/ 620944 h 6875141"/>
              <a:gd name="connsiteX23" fmla="*/ 11546600 w 12188952"/>
              <a:gd name="connsiteY23" fmla="*/ 1418331 h 6875141"/>
              <a:gd name="connsiteX24" fmla="*/ 12161801 w 12188952"/>
              <a:gd name="connsiteY24" fmla="*/ 1601617 h 6875141"/>
              <a:gd name="connsiteX25" fmla="*/ 12185891 w 12188952"/>
              <a:gd name="connsiteY25" fmla="*/ 1600043 h 6875141"/>
              <a:gd name="connsiteX26" fmla="*/ 12185891 w 12188952"/>
              <a:gd name="connsiteY26" fmla="*/ 795119 h 6875141"/>
              <a:gd name="connsiteX27" fmla="*/ 12178431 w 12188952"/>
              <a:gd name="connsiteY27" fmla="*/ 786500 h 6875141"/>
              <a:gd name="connsiteX28" fmla="*/ 11563230 w 12188952"/>
              <a:gd name="connsiteY28" fmla="*/ 603215 h 6875141"/>
              <a:gd name="connsiteX29" fmla="*/ 1368216 w 12188952"/>
              <a:gd name="connsiteY29" fmla="*/ 0 h 6875141"/>
              <a:gd name="connsiteX30" fmla="*/ 0 w 12188952"/>
              <a:gd name="connsiteY30" fmla="*/ 0 h 6875141"/>
              <a:gd name="connsiteX31" fmla="*/ 0 w 12188952"/>
              <a:gd name="connsiteY31" fmla="*/ 1368215 h 6875141"/>
              <a:gd name="connsiteX32" fmla="*/ 1372241 w 12188952"/>
              <a:gd name="connsiteY32" fmla="*/ 2740456 h 6875141"/>
              <a:gd name="connsiteX33" fmla="*/ 2740456 w 12188952"/>
              <a:gd name="connsiteY33" fmla="*/ 2740456 h 6875141"/>
              <a:gd name="connsiteX34" fmla="*/ 2740456 w 12188952"/>
              <a:gd name="connsiteY34" fmla="*/ 1372240 h 6875141"/>
              <a:gd name="connsiteX35" fmla="*/ 1368216 w 12188952"/>
              <a:gd name="connsiteY35" fmla="*/ 0 h 687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8952" h="6875141">
                <a:moveTo>
                  <a:pt x="1488154" y="3508108"/>
                </a:moveTo>
                <a:cubicBezTo>
                  <a:pt x="1379885" y="3508108"/>
                  <a:pt x="1292116" y="3595877"/>
                  <a:pt x="1292116" y="3704145"/>
                </a:cubicBezTo>
                <a:cubicBezTo>
                  <a:pt x="1292116" y="3812413"/>
                  <a:pt x="1379885" y="3900182"/>
                  <a:pt x="1488154" y="3900182"/>
                </a:cubicBezTo>
                <a:cubicBezTo>
                  <a:pt x="1596423" y="3900182"/>
                  <a:pt x="1684192" y="3812413"/>
                  <a:pt x="1684192" y="3704145"/>
                </a:cubicBezTo>
                <a:cubicBezTo>
                  <a:pt x="1684192" y="3595877"/>
                  <a:pt x="1596423" y="3508108"/>
                  <a:pt x="1488154" y="3508108"/>
                </a:cubicBezTo>
                <a:close/>
                <a:moveTo>
                  <a:pt x="12188951" y="3213837"/>
                </a:moveTo>
                <a:lnTo>
                  <a:pt x="11900948" y="3213837"/>
                </a:lnTo>
                <a:cubicBezTo>
                  <a:pt x="10885931" y="3213837"/>
                  <a:pt x="10063117" y="4036651"/>
                  <a:pt x="10063117" y="5051668"/>
                </a:cubicBezTo>
                <a:lnTo>
                  <a:pt x="10063117" y="6875141"/>
                </a:lnTo>
                <a:lnTo>
                  <a:pt x="12073153" y="6875141"/>
                </a:lnTo>
                <a:lnTo>
                  <a:pt x="12083467" y="6874620"/>
                </a:lnTo>
                <a:lnTo>
                  <a:pt x="12188951" y="6858522"/>
                </a:lnTo>
                <a:lnTo>
                  <a:pt x="12188951" y="6280730"/>
                </a:lnTo>
                <a:lnTo>
                  <a:pt x="12188952" y="6280729"/>
                </a:lnTo>
                <a:lnTo>
                  <a:pt x="12188952" y="3832194"/>
                </a:lnTo>
                <a:lnTo>
                  <a:pt x="12188951" y="3832194"/>
                </a:lnTo>
                <a:close/>
                <a:moveTo>
                  <a:pt x="0" y="2798382"/>
                </a:moveTo>
                <a:lnTo>
                  <a:pt x="0" y="4217834"/>
                </a:lnTo>
                <a:lnTo>
                  <a:pt x="10291" y="4210345"/>
                </a:lnTo>
                <a:cubicBezTo>
                  <a:pt x="100314" y="4143505"/>
                  <a:pt x="460407" y="3854496"/>
                  <a:pt x="460407" y="3508108"/>
                </a:cubicBezTo>
                <a:cubicBezTo>
                  <a:pt x="460407" y="3161721"/>
                  <a:pt x="100314" y="2872711"/>
                  <a:pt x="10291" y="2805871"/>
                </a:cubicBezTo>
                <a:close/>
                <a:moveTo>
                  <a:pt x="11563230" y="603215"/>
                </a:moveTo>
                <a:cubicBezTo>
                  <a:pt x="11455784" y="606833"/>
                  <a:pt x="11381044" y="620944"/>
                  <a:pt x="11381044" y="620944"/>
                </a:cubicBezTo>
                <a:cubicBezTo>
                  <a:pt x="11381044" y="620944"/>
                  <a:pt x="11280695" y="1152426"/>
                  <a:pt x="11546600" y="1418331"/>
                </a:cubicBezTo>
                <a:cubicBezTo>
                  <a:pt x="11712792" y="1584523"/>
                  <a:pt x="11982723" y="1607645"/>
                  <a:pt x="12161801" y="1601617"/>
                </a:cubicBezTo>
                <a:lnTo>
                  <a:pt x="12185891" y="1600043"/>
                </a:lnTo>
                <a:lnTo>
                  <a:pt x="12185891" y="795119"/>
                </a:lnTo>
                <a:lnTo>
                  <a:pt x="12178431" y="786500"/>
                </a:lnTo>
                <a:cubicBezTo>
                  <a:pt x="12012240" y="620309"/>
                  <a:pt x="11742309" y="597187"/>
                  <a:pt x="11563230" y="603215"/>
                </a:cubicBezTo>
                <a:close/>
                <a:moveTo>
                  <a:pt x="1368216" y="0"/>
                </a:moveTo>
                <a:lnTo>
                  <a:pt x="0" y="0"/>
                </a:lnTo>
                <a:lnTo>
                  <a:pt x="0" y="1368215"/>
                </a:lnTo>
                <a:cubicBezTo>
                  <a:pt x="0" y="2126091"/>
                  <a:pt x="614365" y="2740456"/>
                  <a:pt x="1372241" y="2740456"/>
                </a:cubicBezTo>
                <a:lnTo>
                  <a:pt x="2740456" y="2740456"/>
                </a:lnTo>
                <a:lnTo>
                  <a:pt x="2740456" y="1372240"/>
                </a:lnTo>
                <a:cubicBezTo>
                  <a:pt x="2740456" y="614365"/>
                  <a:pt x="2126092" y="0"/>
                  <a:pt x="1368216" y="0"/>
                </a:cubicBezTo>
                <a:close/>
              </a:path>
            </a:pathLst>
          </a:cu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useBgFill="1">
        <p:nvSpPr>
          <p:cNvPr id="13" name="Background Fill">
            <a:extLst>
              <a:ext uri="{FF2B5EF4-FFF2-40B4-BE49-F238E27FC236}">
                <a16:creationId xmlns:a16="http://schemas.microsoft.com/office/drawing/2014/main" id="{681F9FCB-1E38-43E9-8567-6292F4842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pic>
        <p:nvPicPr>
          <p:cNvPr id="15" name="Picture 3" descr="Aerial view of a highway near the ocean">
            <a:extLst>
              <a:ext uri="{FF2B5EF4-FFF2-40B4-BE49-F238E27FC236}">
                <a16:creationId xmlns:a16="http://schemas.microsoft.com/office/drawing/2014/main" id="{590CC452-5C92-4095-9B22-48CDE6FEFC34}"/>
              </a:ext>
            </a:extLst>
          </p:cNvPr>
          <p:cNvPicPr>
            <a:picLocks noChangeAspect="1"/>
          </p:cNvPicPr>
          <p:nvPr/>
        </p:nvPicPr>
        <p:blipFill rotWithShape="1">
          <a:blip r:embed="rId3">
            <a:alphaModFix/>
          </a:blip>
          <a:srcRect t="7709" r="6" b="17228"/>
          <a:stretch/>
        </p:blipFill>
        <p:spPr>
          <a:xfrm>
            <a:off x="1530" y="10"/>
            <a:ext cx="12188941" cy="6857990"/>
          </a:xfrm>
          <a:prstGeom prst="rect">
            <a:avLst/>
          </a:prstGeom>
        </p:spPr>
      </p:pic>
      <p:sp>
        <p:nvSpPr>
          <p:cNvPr id="17" name="Rectangle 19">
            <a:extLst>
              <a:ext uri="{FF2B5EF4-FFF2-40B4-BE49-F238E27FC236}">
                <a16:creationId xmlns:a16="http://schemas.microsoft.com/office/drawing/2014/main" id="{E687037D-D197-4CDD-BB5E-43AEE9E53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D203C-1B6E-483F-AAD3-288995E0E100}"/>
              </a:ext>
            </a:extLst>
          </p:cNvPr>
          <p:cNvSpPr>
            <a:spLocks noGrp="1"/>
          </p:cNvSpPr>
          <p:nvPr>
            <p:ph type="title"/>
          </p:nvPr>
        </p:nvSpPr>
        <p:spPr>
          <a:xfrm>
            <a:off x="482599" y="4114799"/>
            <a:ext cx="6717129" cy="2013995"/>
          </a:xfrm>
        </p:spPr>
        <p:txBody>
          <a:bodyPr vert="horz" lIns="91440" tIns="45720" rIns="91440" bIns="45720" rtlCol="0" anchor="b">
            <a:normAutofit/>
          </a:bodyPr>
          <a:lstStyle/>
          <a:p>
            <a:r>
              <a:rPr lang="en-US">
                <a:solidFill>
                  <a:srgbClr val="FFFFFF"/>
                </a:solidFill>
              </a:rPr>
              <a:t>Thank you</a:t>
            </a:r>
          </a:p>
        </p:txBody>
      </p:sp>
      <p:cxnSp>
        <p:nvCxnSpPr>
          <p:cNvPr id="19" name="Straight Connector 21">
            <a:extLst>
              <a:ext uri="{FF2B5EF4-FFF2-40B4-BE49-F238E27FC236}">
                <a16:creationId xmlns:a16="http://schemas.microsoft.com/office/drawing/2014/main" id="{50E49A7D-8FD9-436A-B77B-246CE5031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1" name="Straight Connector 23">
            <a:extLst>
              <a:ext uri="{FF2B5EF4-FFF2-40B4-BE49-F238E27FC236}">
                <a16:creationId xmlns:a16="http://schemas.microsoft.com/office/drawing/2014/main" id="{DA3BF173-E8FE-4201-89A7-ABF03E41DA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C773C5F-88DC-4BF1-8396-4EFD489005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421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1CF2FA-C9AD-4427-A9CC-88E5A3E2EAD6}"/>
              </a:ext>
            </a:extLst>
          </p:cNvPr>
          <p:cNvSpPr>
            <a:spLocks noGrp="1"/>
          </p:cNvSpPr>
          <p:nvPr>
            <p:ph type="title"/>
          </p:nvPr>
        </p:nvSpPr>
        <p:spPr>
          <a:xfrm>
            <a:off x="482601" y="976160"/>
            <a:ext cx="8411120" cy="1493871"/>
          </a:xfrm>
        </p:spPr>
        <p:txBody>
          <a:bodyPr>
            <a:normAutofit/>
          </a:bodyPr>
          <a:lstStyle/>
          <a:p>
            <a:r>
              <a:rPr lang="en-US" sz="7200"/>
              <a:t>Abstract</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80E07061-6A1D-4214-91DB-5D3EE6219DB7}"/>
              </a:ext>
            </a:extLst>
          </p:cNvPr>
          <p:cNvSpPr>
            <a:spLocks noGrp="1"/>
          </p:cNvSpPr>
          <p:nvPr>
            <p:ph idx="1"/>
          </p:nvPr>
        </p:nvSpPr>
        <p:spPr>
          <a:xfrm>
            <a:off x="482600" y="3429130"/>
            <a:ext cx="11344297" cy="2751867"/>
          </a:xfrm>
        </p:spPr>
        <p:txBody>
          <a:bodyPr vert="horz" lIns="91440" tIns="45720" rIns="91440" bIns="45720" rtlCol="0" anchor="t">
            <a:normAutofit/>
          </a:bodyPr>
          <a:lstStyle/>
          <a:p>
            <a:pPr algn="just">
              <a:lnSpc>
                <a:spcPct val="90000"/>
              </a:lnSpc>
            </a:pPr>
            <a:r>
              <a:rPr lang="en-US" dirty="0">
                <a:ea typeface="+mn-lt"/>
                <a:cs typeface="+mn-lt"/>
              </a:rPr>
              <a:t>Employee management system is an application based system, having two applications developed, one for employers to manage employee details and another for employees to mark their attendance. Every </a:t>
            </a:r>
            <a:r>
              <a:rPr lang="en-US" dirty="0" err="1">
                <a:ea typeface="+mn-lt"/>
                <a:cs typeface="+mn-lt"/>
              </a:rPr>
              <a:t>organisation</a:t>
            </a:r>
            <a:r>
              <a:rPr lang="en-US" dirty="0">
                <a:ea typeface="+mn-lt"/>
                <a:cs typeface="+mn-lt"/>
              </a:rPr>
              <a:t> whether government or private uses an information system to store data of their staff. However, in India it is found that many small scale industries use pen and paper to keep a record. However, there are many advanced technology systems available that can do this work but they all are costly for these low level industries</a:t>
            </a:r>
            <a:endParaRPr lang="en-US" dirty="0"/>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64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4AC8E-BF71-470B-B073-411DBD56BC63}"/>
              </a:ext>
            </a:extLst>
          </p:cNvPr>
          <p:cNvSpPr>
            <a:spLocks noGrp="1"/>
          </p:cNvSpPr>
          <p:nvPr>
            <p:ph type="title"/>
          </p:nvPr>
        </p:nvSpPr>
        <p:spPr>
          <a:xfrm>
            <a:off x="678955" y="976152"/>
            <a:ext cx="3555211" cy="5024920"/>
          </a:xfrm>
        </p:spPr>
        <p:txBody>
          <a:bodyPr anchor="ctr">
            <a:normAutofit/>
          </a:bodyPr>
          <a:lstStyle/>
          <a:p>
            <a:r>
              <a:rPr lang="en-US" sz="4600" dirty="0"/>
              <a:t>Introduction</a:t>
            </a:r>
          </a:p>
        </p:txBody>
      </p:sp>
      <p:cxnSp>
        <p:nvCxnSpPr>
          <p:cNvPr id="28" name="Straight Connector 27">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A468E171-1340-4885-884F-E49752D1187E}"/>
              </a:ext>
            </a:extLst>
          </p:cNvPr>
          <p:cNvGraphicFramePr>
            <a:graphicFrameLocks noGrp="1"/>
          </p:cNvGraphicFramePr>
          <p:nvPr>
            <p:ph idx="1"/>
            <p:extLst>
              <p:ext uri="{D42A27DB-BD31-4B8C-83A1-F6EECF244321}">
                <p14:modId xmlns:p14="http://schemas.microsoft.com/office/powerpoint/2010/main" val="2279671342"/>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5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F4AA2-FFA6-46DC-AADE-4B9674B87E28}"/>
              </a:ext>
            </a:extLst>
          </p:cNvPr>
          <p:cNvSpPr>
            <a:spLocks noGrp="1"/>
          </p:cNvSpPr>
          <p:nvPr>
            <p:ph type="title"/>
          </p:nvPr>
        </p:nvSpPr>
        <p:spPr>
          <a:xfrm>
            <a:off x="678955" y="976152"/>
            <a:ext cx="3555211" cy="5024920"/>
          </a:xfrm>
        </p:spPr>
        <p:txBody>
          <a:bodyPr anchor="ctr">
            <a:normAutofit/>
          </a:bodyPr>
          <a:lstStyle/>
          <a:p>
            <a:r>
              <a:rPr lang="en-US" sz="6100"/>
              <a:t>Objective</a:t>
            </a:r>
          </a:p>
        </p:txBody>
      </p:sp>
      <p:cxnSp>
        <p:nvCxnSpPr>
          <p:cNvPr id="13" name="Straight Connector 12">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617E0250-19DC-433B-97F7-34354EEF1568}"/>
              </a:ext>
            </a:extLst>
          </p:cNvPr>
          <p:cNvGraphicFramePr>
            <a:graphicFrameLocks noGrp="1"/>
          </p:cNvGraphicFramePr>
          <p:nvPr>
            <p:ph idx="1"/>
            <p:extLst>
              <p:ext uri="{D42A27DB-BD31-4B8C-83A1-F6EECF244321}">
                <p14:modId xmlns:p14="http://schemas.microsoft.com/office/powerpoint/2010/main" val="333544970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47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2D650-9FB5-4A15-88E8-83FCE68D37C9}"/>
              </a:ext>
            </a:extLst>
          </p:cNvPr>
          <p:cNvSpPr>
            <a:spLocks noGrp="1"/>
          </p:cNvSpPr>
          <p:nvPr>
            <p:ph type="title"/>
          </p:nvPr>
        </p:nvSpPr>
        <p:spPr>
          <a:xfrm>
            <a:off x="482601" y="976160"/>
            <a:ext cx="10361960" cy="1493871"/>
          </a:xfrm>
        </p:spPr>
        <p:txBody>
          <a:bodyPr>
            <a:normAutofit/>
          </a:bodyPr>
          <a:lstStyle/>
          <a:p>
            <a:r>
              <a:rPr lang="en-US" dirty="0"/>
              <a:t>Existing System</a:t>
            </a:r>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B4B0493C-B52E-4B0A-B623-0C55D3BE348B}"/>
              </a:ext>
            </a:extLst>
          </p:cNvPr>
          <p:cNvGraphicFramePr>
            <a:graphicFrameLocks noGrp="1"/>
          </p:cNvGraphicFramePr>
          <p:nvPr>
            <p:ph idx="1"/>
            <p:extLst>
              <p:ext uri="{D42A27DB-BD31-4B8C-83A1-F6EECF244321}">
                <p14:modId xmlns:p14="http://schemas.microsoft.com/office/powerpoint/2010/main" val="4037607296"/>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34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18D5F1-911E-4BCF-9AF0-F3A54D7C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12B97-AAA3-41C3-848D-163D148F6C4D}"/>
              </a:ext>
            </a:extLst>
          </p:cNvPr>
          <p:cNvSpPr>
            <a:spLocks noGrp="1"/>
          </p:cNvSpPr>
          <p:nvPr>
            <p:ph type="title"/>
          </p:nvPr>
        </p:nvSpPr>
        <p:spPr>
          <a:xfrm>
            <a:off x="482601" y="976160"/>
            <a:ext cx="10361960" cy="1493871"/>
          </a:xfrm>
        </p:spPr>
        <p:txBody>
          <a:bodyPr>
            <a:normAutofit/>
          </a:bodyPr>
          <a:lstStyle/>
          <a:p>
            <a:r>
              <a:rPr lang="en-US" dirty="0"/>
              <a:t>Proposed System</a:t>
            </a:r>
          </a:p>
        </p:txBody>
      </p:sp>
      <p:cxnSp>
        <p:nvCxnSpPr>
          <p:cNvPr id="13" name="Straight Connector 12">
            <a:extLst>
              <a:ext uri="{FF2B5EF4-FFF2-40B4-BE49-F238E27FC236}">
                <a16:creationId xmlns:a16="http://schemas.microsoft.com/office/drawing/2014/main" id="{00850E05-3320-4817-99CE-D56547FCA8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DA9946C-C93A-4350-AC54-937723F6B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2">
            <a:extLst>
              <a:ext uri="{FF2B5EF4-FFF2-40B4-BE49-F238E27FC236}">
                <a16:creationId xmlns:a16="http://schemas.microsoft.com/office/drawing/2014/main" id="{0EC92BC3-5655-474D-AAB6-F2267CEB59FB}"/>
              </a:ext>
            </a:extLst>
          </p:cNvPr>
          <p:cNvGraphicFramePr>
            <a:graphicFrameLocks noGrp="1"/>
          </p:cNvGraphicFramePr>
          <p:nvPr>
            <p:ph idx="1"/>
            <p:extLst>
              <p:ext uri="{D42A27DB-BD31-4B8C-83A1-F6EECF244321}">
                <p14:modId xmlns:p14="http://schemas.microsoft.com/office/powerpoint/2010/main" val="38485101"/>
              </p:ext>
            </p:extLst>
          </p:nvPr>
        </p:nvGraphicFramePr>
        <p:xfrm>
          <a:off x="482600" y="3098800"/>
          <a:ext cx="11143887" cy="2779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312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22D4D-B4B4-47D3-8012-3EACCC6C0162}"/>
              </a:ext>
            </a:extLst>
          </p:cNvPr>
          <p:cNvSpPr>
            <a:spLocks noGrp="1"/>
          </p:cNvSpPr>
          <p:nvPr>
            <p:ph type="title"/>
          </p:nvPr>
        </p:nvSpPr>
        <p:spPr>
          <a:xfrm>
            <a:off x="678955" y="976152"/>
            <a:ext cx="3555211" cy="5024920"/>
          </a:xfrm>
        </p:spPr>
        <p:txBody>
          <a:bodyPr anchor="ctr">
            <a:normAutofit/>
          </a:bodyPr>
          <a:lstStyle/>
          <a:p>
            <a:r>
              <a:rPr lang="en-US" dirty="0"/>
              <a:t>Software required</a:t>
            </a:r>
          </a:p>
        </p:txBody>
      </p:sp>
      <p:cxnSp>
        <p:nvCxnSpPr>
          <p:cNvPr id="17" name="Straight Connector 16">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8" name="Content Placeholder 7">
            <a:extLst>
              <a:ext uri="{FF2B5EF4-FFF2-40B4-BE49-F238E27FC236}">
                <a16:creationId xmlns:a16="http://schemas.microsoft.com/office/drawing/2014/main" id="{94EFAA33-6C94-41C8-8AEE-91A307A57955}"/>
              </a:ext>
            </a:extLst>
          </p:cNvPr>
          <p:cNvGraphicFramePr>
            <a:graphicFrameLocks noGrp="1"/>
          </p:cNvGraphicFramePr>
          <p:nvPr>
            <p:ph idx="1"/>
          </p:nvPr>
        </p:nvGraphicFramePr>
        <p:xfrm>
          <a:off x="4796496" y="1261215"/>
          <a:ext cx="6833176" cy="4335576"/>
        </p:xfrm>
        <a:graphic>
          <a:graphicData uri="http://schemas.openxmlformats.org/drawingml/2006/table">
            <a:tbl>
              <a:tblPr firstRow="1" bandRow="1">
                <a:noFill/>
                <a:tableStyleId>{5C22544A-7EE6-4342-B048-85BDC9FD1C3A}</a:tableStyleId>
              </a:tblPr>
              <a:tblGrid>
                <a:gridCol w="3170216">
                  <a:extLst>
                    <a:ext uri="{9D8B030D-6E8A-4147-A177-3AD203B41FA5}">
                      <a16:colId xmlns:a16="http://schemas.microsoft.com/office/drawing/2014/main" val="1040922112"/>
                    </a:ext>
                  </a:extLst>
                </a:gridCol>
                <a:gridCol w="3662960">
                  <a:extLst>
                    <a:ext uri="{9D8B030D-6E8A-4147-A177-3AD203B41FA5}">
                      <a16:colId xmlns:a16="http://schemas.microsoft.com/office/drawing/2014/main" val="792961848"/>
                    </a:ext>
                  </a:extLst>
                </a:gridCol>
              </a:tblGrid>
              <a:tr h="619368">
                <a:tc>
                  <a:txBody>
                    <a:bodyPr/>
                    <a:lstStyle/>
                    <a:p>
                      <a:pPr algn="ctr" rtl="0" fontAlgn="base"/>
                      <a:r>
                        <a:rPr lang="en-US" sz="1800" b="1">
                          <a:solidFill>
                            <a:srgbClr val="FFFFFF"/>
                          </a:solidFill>
                          <a:effectLst/>
                        </a:rPr>
                        <a:t>Name of the Component​</a:t>
                      </a:r>
                    </a:p>
                  </a:txBody>
                  <a:tcPr marL="255234" marR="153140" marT="153140" marB="153140">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base"/>
                      <a:r>
                        <a:rPr lang="en-US" sz="1800" b="1">
                          <a:solidFill>
                            <a:srgbClr val="FFFFFF"/>
                          </a:solidFill>
                          <a:effectLst/>
                        </a:rPr>
                        <a:t>Specification​</a:t>
                      </a:r>
                    </a:p>
                  </a:txBody>
                  <a:tcPr marL="255234" marR="153140" marT="153140" marB="153140">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126951509"/>
                  </a:ext>
                </a:extLst>
              </a:tr>
              <a:tr h="619368">
                <a:tc>
                  <a:txBody>
                    <a:bodyPr/>
                    <a:lstStyle/>
                    <a:p>
                      <a:pPr rtl="0" fontAlgn="base"/>
                      <a:r>
                        <a:rPr lang="en-US" sz="1800">
                          <a:solidFill>
                            <a:schemeClr val="tx1">
                              <a:lumMod val="85000"/>
                              <a:lumOff val="15000"/>
                            </a:schemeClr>
                          </a:solidFill>
                          <a:effectLst/>
                        </a:rPr>
                        <a:t>Operating System​</a:t>
                      </a:r>
                    </a:p>
                  </a:txBody>
                  <a:tcPr marL="255234" marR="153140" marT="153140" marB="153140">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rtl="0" fontAlgn="base"/>
                      <a:r>
                        <a:rPr lang="en-US" sz="1800">
                          <a:solidFill>
                            <a:schemeClr val="tx1">
                              <a:lumMod val="85000"/>
                              <a:lumOff val="15000"/>
                            </a:schemeClr>
                          </a:solidFill>
                          <a:effectLst/>
                        </a:rPr>
                        <a:t>Windows 7, Linux​</a:t>
                      </a:r>
                    </a:p>
                  </a:txBody>
                  <a:tcPr marL="255234" marR="153140" marT="153140" marB="153140">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03583071"/>
                  </a:ext>
                </a:extLst>
              </a:tr>
              <a:tr h="619368">
                <a:tc>
                  <a:txBody>
                    <a:bodyPr/>
                    <a:lstStyle/>
                    <a:p>
                      <a:pPr rtl="0" fontAlgn="base"/>
                      <a:r>
                        <a:rPr lang="en-US" sz="1800">
                          <a:solidFill>
                            <a:schemeClr val="tx1">
                              <a:lumMod val="85000"/>
                              <a:lumOff val="15000"/>
                            </a:schemeClr>
                          </a:solidFill>
                          <a:effectLst/>
                        </a:rPr>
                        <a:t>Language​</a:t>
                      </a:r>
                    </a:p>
                  </a:txBody>
                  <a:tcPr marL="255234" marR="153140" marT="153140" marB="153140">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rtl="0" fontAlgn="base"/>
                      <a:r>
                        <a:rPr lang="en-US" sz="1800">
                          <a:solidFill>
                            <a:schemeClr val="tx1">
                              <a:lumMod val="85000"/>
                              <a:lumOff val="15000"/>
                            </a:schemeClr>
                          </a:solidFill>
                          <a:effectLst/>
                        </a:rPr>
                        <a:t>HTML , CSS, Java Script, PHP​</a:t>
                      </a:r>
                    </a:p>
                  </a:txBody>
                  <a:tcPr marL="255234" marR="153140" marT="153140" marB="153140">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083170519"/>
                  </a:ext>
                </a:extLst>
              </a:tr>
              <a:tr h="619368">
                <a:tc>
                  <a:txBody>
                    <a:bodyPr/>
                    <a:lstStyle/>
                    <a:p>
                      <a:pPr rtl="0" fontAlgn="base"/>
                      <a:r>
                        <a:rPr lang="en-US" sz="1800">
                          <a:solidFill>
                            <a:schemeClr val="tx1">
                              <a:lumMod val="85000"/>
                              <a:lumOff val="15000"/>
                            </a:schemeClr>
                          </a:solidFill>
                          <a:effectLst/>
                        </a:rPr>
                        <a:t>Database ​</a:t>
                      </a:r>
                    </a:p>
                  </a:txBody>
                  <a:tcPr marL="255234" marR="153140" marT="153140" marB="153140">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rtl="0" fontAlgn="base"/>
                      <a:r>
                        <a:rPr lang="en-US" sz="1800">
                          <a:solidFill>
                            <a:schemeClr val="tx1">
                              <a:lumMod val="85000"/>
                              <a:lumOff val="15000"/>
                            </a:schemeClr>
                          </a:solidFill>
                          <a:effectLst/>
                        </a:rPr>
                        <a:t>MySQL Server​</a:t>
                      </a:r>
                    </a:p>
                  </a:txBody>
                  <a:tcPr marL="255234" marR="153140" marT="153140" marB="153140">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52828694"/>
                  </a:ext>
                </a:extLst>
              </a:tr>
              <a:tr h="619368">
                <a:tc>
                  <a:txBody>
                    <a:bodyPr/>
                    <a:lstStyle/>
                    <a:p>
                      <a:pPr rtl="0" fontAlgn="base"/>
                      <a:r>
                        <a:rPr lang="en-US" sz="1800">
                          <a:solidFill>
                            <a:schemeClr val="tx1">
                              <a:lumMod val="85000"/>
                              <a:lumOff val="15000"/>
                            </a:schemeClr>
                          </a:solidFill>
                          <a:effectLst/>
                        </a:rPr>
                        <a:t>Browser​</a:t>
                      </a:r>
                    </a:p>
                  </a:txBody>
                  <a:tcPr marL="255234" marR="153140" marT="153140" marB="153140">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rtl="0" fontAlgn="base"/>
                      <a:r>
                        <a:rPr lang="en-US" sz="1800">
                          <a:solidFill>
                            <a:schemeClr val="tx1">
                              <a:lumMod val="85000"/>
                              <a:lumOff val="15000"/>
                            </a:schemeClr>
                          </a:solidFill>
                          <a:effectLst/>
                        </a:rPr>
                        <a:t>Mozila Firefox, Chrome, Opera​</a:t>
                      </a:r>
                    </a:p>
                  </a:txBody>
                  <a:tcPr marL="255234" marR="153140" marT="153140" marB="153140">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30879937"/>
                  </a:ext>
                </a:extLst>
              </a:tr>
              <a:tr h="619368">
                <a:tc>
                  <a:txBody>
                    <a:bodyPr/>
                    <a:lstStyle/>
                    <a:p>
                      <a:pPr rtl="0" fontAlgn="base"/>
                      <a:r>
                        <a:rPr lang="en-US" sz="1800">
                          <a:solidFill>
                            <a:schemeClr val="tx1">
                              <a:lumMod val="85000"/>
                              <a:lumOff val="15000"/>
                            </a:schemeClr>
                          </a:solidFill>
                          <a:effectLst/>
                        </a:rPr>
                        <a:t>Scripting Language​</a:t>
                      </a:r>
                    </a:p>
                  </a:txBody>
                  <a:tcPr marL="255234" marR="153140" marT="153140" marB="153140">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rtl="0" fontAlgn="base"/>
                      <a:r>
                        <a:rPr lang="en-US" sz="1800">
                          <a:solidFill>
                            <a:schemeClr val="tx1">
                              <a:lumMod val="85000"/>
                              <a:lumOff val="15000"/>
                            </a:schemeClr>
                          </a:solidFill>
                          <a:effectLst/>
                        </a:rPr>
                        <a:t>Java Script​</a:t>
                      </a:r>
                    </a:p>
                  </a:txBody>
                  <a:tcPr marL="255234" marR="153140" marT="153140" marB="153140">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790038540"/>
                  </a:ext>
                </a:extLst>
              </a:tr>
              <a:tr h="619368">
                <a:tc>
                  <a:txBody>
                    <a:bodyPr/>
                    <a:lstStyle/>
                    <a:p>
                      <a:pPr rtl="0" fontAlgn="base"/>
                      <a:r>
                        <a:rPr lang="en-US" sz="1800">
                          <a:solidFill>
                            <a:schemeClr val="tx1">
                              <a:lumMod val="85000"/>
                              <a:lumOff val="15000"/>
                            </a:schemeClr>
                          </a:solidFill>
                          <a:effectLst/>
                        </a:rPr>
                        <a:t>Database JDBC Driver​</a:t>
                      </a:r>
                    </a:p>
                  </a:txBody>
                  <a:tcPr marL="255234" marR="153140" marT="153140" marB="153140">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rtl="0" fontAlgn="base"/>
                      <a:r>
                        <a:rPr lang="en-US" sz="1800">
                          <a:solidFill>
                            <a:schemeClr val="tx1">
                              <a:lumMod val="85000"/>
                              <a:lumOff val="15000"/>
                            </a:schemeClr>
                          </a:solidFill>
                          <a:effectLst/>
                        </a:rPr>
                        <a:t>MySQL Jconnector​</a:t>
                      </a:r>
                    </a:p>
                  </a:txBody>
                  <a:tcPr marL="255234" marR="153140" marT="153140" marB="153140">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602199403"/>
                  </a:ext>
                </a:extLst>
              </a:tr>
            </a:tbl>
          </a:graphicData>
        </a:graphic>
      </p:graphicFrame>
    </p:spTree>
    <p:extLst>
      <p:ext uri="{BB962C8B-B14F-4D97-AF65-F5344CB8AC3E}">
        <p14:creationId xmlns:p14="http://schemas.microsoft.com/office/powerpoint/2010/main" val="310441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E74B1-98F6-4B2A-978E-C66578F8E52A}"/>
              </a:ext>
            </a:extLst>
          </p:cNvPr>
          <p:cNvSpPr>
            <a:spLocks noGrp="1"/>
          </p:cNvSpPr>
          <p:nvPr>
            <p:ph type="title"/>
          </p:nvPr>
        </p:nvSpPr>
        <p:spPr>
          <a:xfrm>
            <a:off x="678955" y="976152"/>
            <a:ext cx="3555211" cy="5024920"/>
          </a:xfrm>
        </p:spPr>
        <p:txBody>
          <a:bodyPr anchor="ctr">
            <a:normAutofit/>
          </a:bodyPr>
          <a:lstStyle/>
          <a:p>
            <a:r>
              <a:rPr lang="en-US" sz="5600" dirty="0"/>
              <a:t>Hard Ware Required</a:t>
            </a:r>
          </a:p>
        </p:txBody>
      </p:sp>
      <p:cxnSp>
        <p:nvCxnSpPr>
          <p:cNvPr id="14" name="Straight Connector 13">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4">
            <a:extLst>
              <a:ext uri="{FF2B5EF4-FFF2-40B4-BE49-F238E27FC236}">
                <a16:creationId xmlns:a16="http://schemas.microsoft.com/office/drawing/2014/main" id="{1D6B3AA2-6A5C-4961-8509-132BE86331C8}"/>
              </a:ext>
            </a:extLst>
          </p:cNvPr>
          <p:cNvGraphicFramePr>
            <a:graphicFrameLocks noGrp="1"/>
          </p:cNvGraphicFramePr>
          <p:nvPr>
            <p:ph idx="1"/>
          </p:nvPr>
        </p:nvGraphicFramePr>
        <p:xfrm>
          <a:off x="4796496" y="1419347"/>
          <a:ext cx="6833176" cy="4019310"/>
        </p:xfrm>
        <a:graphic>
          <a:graphicData uri="http://schemas.openxmlformats.org/drawingml/2006/table">
            <a:tbl>
              <a:tblPr firstRow="1" bandRow="1">
                <a:solidFill>
                  <a:schemeClr val="bg1">
                    <a:lumMod val="95000"/>
                  </a:schemeClr>
                </a:solidFill>
                <a:tableStyleId>{5C22544A-7EE6-4342-B048-85BDC9FD1C3A}</a:tableStyleId>
              </a:tblPr>
              <a:tblGrid>
                <a:gridCol w="4043500">
                  <a:extLst>
                    <a:ext uri="{9D8B030D-6E8A-4147-A177-3AD203B41FA5}">
                      <a16:colId xmlns:a16="http://schemas.microsoft.com/office/drawing/2014/main" val="67038412"/>
                    </a:ext>
                  </a:extLst>
                </a:gridCol>
                <a:gridCol w="2789676">
                  <a:extLst>
                    <a:ext uri="{9D8B030D-6E8A-4147-A177-3AD203B41FA5}">
                      <a16:colId xmlns:a16="http://schemas.microsoft.com/office/drawing/2014/main" val="2142647196"/>
                    </a:ext>
                  </a:extLst>
                </a:gridCol>
              </a:tblGrid>
              <a:tr h="758260">
                <a:tc>
                  <a:txBody>
                    <a:bodyPr/>
                    <a:lstStyle/>
                    <a:p>
                      <a:pPr algn="ctr" rtl="0" fontAlgn="base"/>
                      <a:r>
                        <a:rPr lang="en-US" sz="2800" b="1" cap="none" spc="0">
                          <a:solidFill>
                            <a:schemeClr val="tx1"/>
                          </a:solidFill>
                          <a:effectLst/>
                        </a:rPr>
                        <a:t>Name of Component ​</a:t>
                      </a:r>
                      <a:endParaRPr lang="en-US" sz="2800" b="1" i="0" cap="none" spc="0">
                        <a:solidFill>
                          <a:schemeClr val="tx1"/>
                        </a:solidFill>
                        <a:effectLst/>
                      </a:endParaRPr>
                    </a:p>
                  </a:txBody>
                  <a:tcPr marL="111353" marR="159075" marT="31815" marB="23861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rtl="0" fontAlgn="base"/>
                      <a:r>
                        <a:rPr lang="en-US" sz="2800" b="1" cap="none" spc="0">
                          <a:solidFill>
                            <a:schemeClr val="tx1"/>
                          </a:solidFill>
                          <a:effectLst/>
                        </a:rPr>
                        <a:t>Specification​</a:t>
                      </a:r>
                      <a:endParaRPr lang="en-US" sz="2800" b="1" i="0" cap="none" spc="0">
                        <a:solidFill>
                          <a:schemeClr val="tx1"/>
                        </a:solidFill>
                        <a:effectLst/>
                      </a:endParaRPr>
                    </a:p>
                  </a:txBody>
                  <a:tcPr marL="111353" marR="159075" marT="31815" marB="23861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867104741"/>
                  </a:ext>
                </a:extLst>
              </a:tr>
              <a:tr h="652210">
                <a:tc>
                  <a:txBody>
                    <a:bodyPr/>
                    <a:lstStyle/>
                    <a:p>
                      <a:pPr algn="ctr" rtl="0" fontAlgn="base"/>
                      <a:r>
                        <a:rPr lang="en-US" sz="2100" cap="none" spc="0">
                          <a:solidFill>
                            <a:schemeClr val="tx1"/>
                          </a:solidFill>
                          <a:effectLst/>
                        </a:rPr>
                        <a:t>Processor​</a:t>
                      </a:r>
                      <a:endParaRPr lang="en-US" sz="2100" b="0" i="0" cap="none" spc="0">
                        <a:solidFill>
                          <a:schemeClr val="tx1"/>
                        </a:solidFill>
                        <a:effectLst/>
                      </a:endParaRPr>
                    </a:p>
                  </a:txBody>
                  <a:tcPr marL="111353" marR="159075" marT="31815" marB="238613">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rtl="0" fontAlgn="base"/>
                      <a:r>
                        <a:rPr lang="en-US" sz="2100" cap="none" spc="0">
                          <a:solidFill>
                            <a:schemeClr val="tx1"/>
                          </a:solidFill>
                          <a:effectLst/>
                        </a:rPr>
                        <a:t>Pentium III 630MHz​</a:t>
                      </a:r>
                      <a:endParaRPr lang="en-US" sz="2100" b="0" i="0" cap="none" spc="0">
                        <a:solidFill>
                          <a:schemeClr val="tx1"/>
                        </a:solidFill>
                        <a:effectLst/>
                      </a:endParaRPr>
                    </a:p>
                  </a:txBody>
                  <a:tcPr marL="111353" marR="159075" marT="31815" marB="238613">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246858249"/>
                  </a:ext>
                </a:extLst>
              </a:tr>
              <a:tr h="652210">
                <a:tc>
                  <a:txBody>
                    <a:bodyPr/>
                    <a:lstStyle/>
                    <a:p>
                      <a:pPr algn="ctr" rtl="0" fontAlgn="base"/>
                      <a:r>
                        <a:rPr lang="en-US" sz="2100" cap="none" spc="0">
                          <a:solidFill>
                            <a:schemeClr val="tx1"/>
                          </a:solidFill>
                          <a:effectLst/>
                        </a:rPr>
                        <a:t>Ram​</a:t>
                      </a:r>
                      <a:endParaRPr lang="en-US" sz="2100" b="0" i="0" cap="none" spc="0">
                        <a:solidFill>
                          <a:schemeClr val="tx1"/>
                        </a:solidFill>
                        <a:effectLst/>
                      </a:endParaRPr>
                    </a:p>
                  </a:txBody>
                  <a:tcPr marL="111353" marR="159075" marT="31815" marB="23861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ase"/>
                      <a:r>
                        <a:rPr lang="en-US" sz="2100" cap="none" spc="0">
                          <a:solidFill>
                            <a:schemeClr val="tx1"/>
                          </a:solidFill>
                          <a:effectLst/>
                        </a:rPr>
                        <a:t>128 MB​</a:t>
                      </a:r>
                      <a:endParaRPr lang="en-US" sz="2100" b="0" i="0" cap="none" spc="0">
                        <a:solidFill>
                          <a:schemeClr val="tx1"/>
                        </a:solidFill>
                        <a:effectLst/>
                      </a:endParaRPr>
                    </a:p>
                  </a:txBody>
                  <a:tcPr marL="111353" marR="159075" marT="31815" marB="23861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977091167"/>
                  </a:ext>
                </a:extLst>
              </a:tr>
              <a:tr h="652210">
                <a:tc>
                  <a:txBody>
                    <a:bodyPr/>
                    <a:lstStyle/>
                    <a:p>
                      <a:pPr algn="ctr" rtl="0" fontAlgn="base"/>
                      <a:r>
                        <a:rPr lang="en-US" sz="2100" cap="none" spc="0">
                          <a:solidFill>
                            <a:schemeClr val="tx1"/>
                          </a:solidFill>
                          <a:effectLst/>
                        </a:rPr>
                        <a:t>Hard Disk​</a:t>
                      </a:r>
                      <a:endParaRPr lang="en-US" sz="2100" b="0" i="0" cap="none" spc="0">
                        <a:solidFill>
                          <a:schemeClr val="tx1"/>
                        </a:solidFill>
                        <a:effectLst/>
                      </a:endParaRPr>
                    </a:p>
                  </a:txBody>
                  <a:tcPr marL="111353" marR="159075" marT="31815" marB="23861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rtl="0" fontAlgn="base"/>
                      <a:r>
                        <a:rPr lang="en-US" sz="2100" cap="none" spc="0">
                          <a:solidFill>
                            <a:schemeClr val="tx1"/>
                          </a:solidFill>
                          <a:effectLst/>
                        </a:rPr>
                        <a:t>20 GB​</a:t>
                      </a:r>
                      <a:endParaRPr lang="en-US" sz="2100" b="0" i="0" cap="none" spc="0">
                        <a:solidFill>
                          <a:schemeClr val="tx1"/>
                        </a:solidFill>
                        <a:effectLst/>
                      </a:endParaRPr>
                    </a:p>
                  </a:txBody>
                  <a:tcPr marL="111353" marR="159075" marT="31815" marB="23861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93582786"/>
                  </a:ext>
                </a:extLst>
              </a:tr>
              <a:tr h="652210">
                <a:tc>
                  <a:txBody>
                    <a:bodyPr/>
                    <a:lstStyle/>
                    <a:p>
                      <a:pPr algn="ctr" rtl="0" fontAlgn="base"/>
                      <a:r>
                        <a:rPr lang="en-US" sz="2100" cap="none" spc="0">
                          <a:solidFill>
                            <a:schemeClr val="tx1"/>
                          </a:solidFill>
                          <a:effectLst/>
                        </a:rPr>
                        <a:t>Monitor​</a:t>
                      </a:r>
                      <a:endParaRPr lang="en-US" sz="2100" b="0" i="0" cap="none" spc="0">
                        <a:solidFill>
                          <a:schemeClr val="tx1"/>
                        </a:solidFill>
                        <a:effectLst/>
                      </a:endParaRPr>
                    </a:p>
                  </a:txBody>
                  <a:tcPr marL="111353" marR="159075" marT="31815" marB="23861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rtl="0" fontAlgn="base"/>
                      <a:r>
                        <a:rPr lang="en-US" sz="2100" cap="none" spc="0">
                          <a:solidFill>
                            <a:schemeClr val="tx1"/>
                          </a:solidFill>
                          <a:effectLst/>
                        </a:rPr>
                        <a:t>15 " color Monitor​</a:t>
                      </a:r>
                      <a:endParaRPr lang="en-US" sz="2100" b="0" i="0" cap="none" spc="0">
                        <a:solidFill>
                          <a:schemeClr val="tx1"/>
                        </a:solidFill>
                        <a:effectLst/>
                      </a:endParaRPr>
                    </a:p>
                  </a:txBody>
                  <a:tcPr marL="111353" marR="159075" marT="31815" marB="23861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309053613"/>
                  </a:ext>
                </a:extLst>
              </a:tr>
              <a:tr h="652210">
                <a:tc>
                  <a:txBody>
                    <a:bodyPr/>
                    <a:lstStyle/>
                    <a:p>
                      <a:pPr algn="ctr" rtl="0" fontAlgn="base"/>
                      <a:r>
                        <a:rPr lang="en-US" sz="2100" cap="none" spc="0">
                          <a:solidFill>
                            <a:schemeClr val="tx1"/>
                          </a:solidFill>
                          <a:effectLst/>
                        </a:rPr>
                        <a:t>Key Board​</a:t>
                      </a:r>
                      <a:endParaRPr lang="en-US" sz="2100" b="0" i="0" cap="none" spc="0">
                        <a:solidFill>
                          <a:schemeClr val="tx1"/>
                        </a:solidFill>
                        <a:effectLst/>
                      </a:endParaRPr>
                    </a:p>
                  </a:txBody>
                  <a:tcPr marL="111353" marR="159075" marT="31815" marB="238613">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rtl="0" fontAlgn="base"/>
                      <a:r>
                        <a:rPr lang="en-US" sz="2100" cap="none" spc="0">
                          <a:solidFill>
                            <a:schemeClr val="tx1"/>
                          </a:solidFill>
                          <a:effectLst/>
                        </a:rPr>
                        <a:t>122 Keys​</a:t>
                      </a:r>
                      <a:endParaRPr lang="en-US" sz="2100" b="0" i="0" cap="none" spc="0">
                        <a:solidFill>
                          <a:schemeClr val="tx1"/>
                        </a:solidFill>
                        <a:effectLst/>
                      </a:endParaRPr>
                    </a:p>
                  </a:txBody>
                  <a:tcPr marL="111353" marR="159075" marT="31815" marB="23861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39660922"/>
                  </a:ext>
                </a:extLst>
              </a:tr>
            </a:tbl>
          </a:graphicData>
        </a:graphic>
      </p:graphicFrame>
    </p:spTree>
    <p:extLst>
      <p:ext uri="{BB962C8B-B14F-4D97-AF65-F5344CB8AC3E}">
        <p14:creationId xmlns:p14="http://schemas.microsoft.com/office/powerpoint/2010/main" val="421488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3FD3F-D31E-4C8D-BD0F-9CABC4701B99}"/>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dirty="0"/>
              <a:t>Modules</a:t>
            </a:r>
          </a:p>
        </p:txBody>
      </p:sp>
      <p:cxnSp>
        <p:nvCxnSpPr>
          <p:cNvPr id="17" name="Straight Connector 16">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4" name="Table 4">
            <a:extLst>
              <a:ext uri="{FF2B5EF4-FFF2-40B4-BE49-F238E27FC236}">
                <a16:creationId xmlns:a16="http://schemas.microsoft.com/office/drawing/2014/main" id="{62C816C0-04D2-4A6D-8085-5B661578A4F9}"/>
              </a:ext>
            </a:extLst>
          </p:cNvPr>
          <p:cNvGraphicFramePr>
            <a:graphicFrameLocks noGrp="1"/>
          </p:cNvGraphicFramePr>
          <p:nvPr>
            <p:ph idx="1"/>
            <p:extLst>
              <p:ext uri="{D42A27DB-BD31-4B8C-83A1-F6EECF244321}">
                <p14:modId xmlns:p14="http://schemas.microsoft.com/office/powerpoint/2010/main" val="3766450310"/>
              </p:ext>
            </p:extLst>
          </p:nvPr>
        </p:nvGraphicFramePr>
        <p:xfrm>
          <a:off x="6634090" y="1267290"/>
          <a:ext cx="5019818" cy="4323416"/>
        </p:xfrm>
        <a:graphic>
          <a:graphicData uri="http://schemas.openxmlformats.org/drawingml/2006/table">
            <a:tbl>
              <a:tblPr firstRow="1" bandRow="1">
                <a:noFill/>
                <a:tableStyleId>{5C22544A-7EE6-4342-B048-85BDC9FD1C3A}</a:tableStyleId>
              </a:tblPr>
              <a:tblGrid>
                <a:gridCol w="2811977">
                  <a:extLst>
                    <a:ext uri="{9D8B030D-6E8A-4147-A177-3AD203B41FA5}">
                      <a16:colId xmlns:a16="http://schemas.microsoft.com/office/drawing/2014/main" val="2327637348"/>
                    </a:ext>
                  </a:extLst>
                </a:gridCol>
                <a:gridCol w="2207841">
                  <a:extLst>
                    <a:ext uri="{9D8B030D-6E8A-4147-A177-3AD203B41FA5}">
                      <a16:colId xmlns:a16="http://schemas.microsoft.com/office/drawing/2014/main" val="601074267"/>
                    </a:ext>
                  </a:extLst>
                </a:gridCol>
              </a:tblGrid>
              <a:tr h="711782">
                <a:tc>
                  <a:txBody>
                    <a:bodyPr/>
                    <a:lstStyle/>
                    <a:p>
                      <a:pPr algn="ctr"/>
                      <a:r>
                        <a:rPr lang="en-US" sz="2600" b="1">
                          <a:solidFill>
                            <a:schemeClr val="tx1">
                              <a:lumMod val="75000"/>
                              <a:lumOff val="25000"/>
                            </a:schemeClr>
                          </a:solidFill>
                        </a:rPr>
                        <a:t>Administrator</a:t>
                      </a:r>
                    </a:p>
                  </a:txBody>
                  <a:tcPr marL="263623" marR="197717" marT="131811" marB="13181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2600" b="1">
                          <a:solidFill>
                            <a:schemeClr val="tx1">
                              <a:lumMod val="75000"/>
                              <a:lumOff val="25000"/>
                            </a:schemeClr>
                          </a:solidFill>
                        </a:rPr>
                        <a:t>Employee</a:t>
                      </a:r>
                    </a:p>
                  </a:txBody>
                  <a:tcPr marL="263623" marR="197717" marT="131811" marB="13181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4195029923"/>
                  </a:ext>
                </a:extLst>
              </a:tr>
              <a:tr h="601939">
                <a:tc>
                  <a:txBody>
                    <a:bodyPr/>
                    <a:lstStyle/>
                    <a:p>
                      <a:r>
                        <a:rPr lang="en-US" sz="1900">
                          <a:solidFill>
                            <a:schemeClr val="tx1">
                              <a:lumMod val="75000"/>
                              <a:lumOff val="25000"/>
                            </a:schemeClr>
                          </a:solidFill>
                        </a:rPr>
                        <a:t>Employee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900">
                          <a:solidFill>
                            <a:schemeClr val="tx1">
                              <a:lumMod val="75000"/>
                              <a:lumOff val="25000"/>
                            </a:schemeClr>
                          </a:solidFill>
                        </a:rPr>
                        <a:t>Employee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25350874"/>
                  </a:ext>
                </a:extLst>
              </a:tr>
              <a:tr h="601939">
                <a:tc>
                  <a:txBody>
                    <a:bodyPr/>
                    <a:lstStyle/>
                    <a:p>
                      <a:r>
                        <a:rPr lang="en-US" sz="1900">
                          <a:solidFill>
                            <a:schemeClr val="tx1">
                              <a:lumMod val="75000"/>
                              <a:lumOff val="25000"/>
                            </a:schemeClr>
                          </a:solidFill>
                        </a:rPr>
                        <a:t>Finance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900">
                          <a:solidFill>
                            <a:schemeClr val="tx1">
                              <a:lumMod val="75000"/>
                              <a:lumOff val="25000"/>
                            </a:schemeClr>
                          </a:solidFill>
                        </a:rPr>
                        <a:t>Allowance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9106828"/>
                  </a:ext>
                </a:extLst>
              </a:tr>
              <a:tr h="601939">
                <a:tc>
                  <a:txBody>
                    <a:bodyPr/>
                    <a:lstStyle/>
                    <a:p>
                      <a:r>
                        <a:rPr lang="en-US" sz="1900">
                          <a:solidFill>
                            <a:schemeClr val="tx1">
                              <a:lumMod val="75000"/>
                              <a:lumOff val="25000"/>
                            </a:schemeClr>
                          </a:solidFill>
                        </a:rPr>
                        <a:t>Attendance </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900">
                          <a:solidFill>
                            <a:schemeClr val="tx1">
                              <a:lumMod val="75000"/>
                              <a:lumOff val="25000"/>
                            </a:schemeClr>
                          </a:solidFill>
                        </a:rPr>
                        <a:t>Attendance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859961489"/>
                  </a:ext>
                </a:extLst>
              </a:tr>
              <a:tr h="601939">
                <a:tc>
                  <a:txBody>
                    <a:bodyPr/>
                    <a:lstStyle/>
                    <a:p>
                      <a:r>
                        <a:rPr lang="en-US" sz="1900">
                          <a:solidFill>
                            <a:schemeClr val="tx1">
                              <a:lumMod val="75000"/>
                              <a:lumOff val="25000"/>
                            </a:schemeClr>
                          </a:solidFill>
                        </a:rPr>
                        <a:t>Leave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900">
                          <a:solidFill>
                            <a:schemeClr val="tx1">
                              <a:lumMod val="75000"/>
                              <a:lumOff val="25000"/>
                            </a:schemeClr>
                          </a:solidFill>
                        </a:rPr>
                        <a:t>Leave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19135412"/>
                  </a:ext>
                </a:extLst>
              </a:tr>
              <a:tr h="601939">
                <a:tc>
                  <a:txBody>
                    <a:bodyPr/>
                    <a:lstStyle/>
                    <a:p>
                      <a:r>
                        <a:rPr lang="en-US" sz="1900">
                          <a:solidFill>
                            <a:schemeClr val="tx1">
                              <a:lumMod val="75000"/>
                              <a:lumOff val="25000"/>
                            </a:schemeClr>
                          </a:solidFill>
                        </a:rPr>
                        <a:t>Performance</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dirty="0"/>
                        <a:t>Log Off</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346848"/>
                  </a:ext>
                </a:extLst>
              </a:tr>
              <a:tr h="601939">
                <a:tc>
                  <a:txBody>
                    <a:bodyPr/>
                    <a:lstStyle/>
                    <a:p>
                      <a:r>
                        <a:rPr lang="en-US" sz="1900">
                          <a:solidFill>
                            <a:schemeClr val="tx1">
                              <a:lumMod val="75000"/>
                              <a:lumOff val="25000"/>
                            </a:schemeClr>
                          </a:solidFill>
                        </a:rPr>
                        <a:t>Log Off</a:t>
                      </a: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US" sz="1900">
                        <a:solidFill>
                          <a:schemeClr val="tx1">
                            <a:lumMod val="75000"/>
                            <a:lumOff val="25000"/>
                          </a:schemeClr>
                        </a:solidFill>
                      </a:endParaRPr>
                    </a:p>
                  </a:txBody>
                  <a:tcPr marL="263623" marR="197717" marT="131811" marB="13181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366438476"/>
                  </a:ext>
                </a:extLst>
              </a:tr>
            </a:tbl>
          </a:graphicData>
        </a:graphic>
      </p:graphicFrame>
    </p:spTree>
    <p:extLst>
      <p:ext uri="{BB962C8B-B14F-4D97-AF65-F5344CB8AC3E}">
        <p14:creationId xmlns:p14="http://schemas.microsoft.com/office/powerpoint/2010/main" val="1361440930"/>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431</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Seaford</vt:lpstr>
      <vt:lpstr>LevelVTI</vt:lpstr>
      <vt:lpstr>Employee Management system</vt:lpstr>
      <vt:lpstr>Abstract</vt:lpstr>
      <vt:lpstr>Introduction</vt:lpstr>
      <vt:lpstr>Objective</vt:lpstr>
      <vt:lpstr>Existing System</vt:lpstr>
      <vt:lpstr>Proposed System</vt:lpstr>
      <vt:lpstr>Software required</vt:lpstr>
      <vt:lpstr>Hard Ware Required</vt:lpstr>
      <vt:lpstr>Modules</vt:lpstr>
      <vt:lpstr>Basic Diagram</vt:lpstr>
      <vt:lpstr>Employee interface </vt:lpstr>
      <vt:lpstr>Employee  login </vt:lpstr>
      <vt:lpstr>Admin login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penke vijay kumar</cp:lastModifiedBy>
  <cp:revision>125</cp:revision>
  <dcterms:created xsi:type="dcterms:W3CDTF">2021-11-25T16:23:06Z</dcterms:created>
  <dcterms:modified xsi:type="dcterms:W3CDTF">2023-05-17T04:18:57Z</dcterms:modified>
</cp:coreProperties>
</file>