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70" r:id="rId3"/>
    <p:sldId id="256" r:id="rId4"/>
    <p:sldId id="261" r:id="rId5"/>
    <p:sldId id="257" r:id="rId6"/>
    <p:sldId id="262" r:id="rId7"/>
    <p:sldId id="264" r:id="rId8"/>
    <p:sldId id="258" r:id="rId9"/>
    <p:sldId id="266" r:id="rId10"/>
    <p:sldId id="259" r:id="rId11"/>
    <p:sldId id="265" r:id="rId12"/>
    <p:sldId id="272" r:id="rId13"/>
    <p:sldId id="260" r:id="rId14"/>
    <p:sldId id="267" r:id="rId15"/>
    <p:sldId id="273" r:id="rId16"/>
    <p:sldId id="274" r:id="rId17"/>
    <p:sldId id="275" r:id="rId18"/>
    <p:sldId id="276" r:id="rId19"/>
    <p:sldId id="27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5073"/>
    <a:srgbClr val="ECF4D6"/>
    <a:srgbClr val="2D9596"/>
    <a:srgbClr val="9AD0C2"/>
    <a:srgbClr val="FFDDD2"/>
    <a:srgbClr val="E3D5CA"/>
    <a:srgbClr val="F1FAEE"/>
    <a:srgbClr val="1D3557"/>
    <a:srgbClr val="457B9D"/>
    <a:srgbClr val="A8DA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609" autoAdjust="0"/>
    <p:restoredTop sz="94660"/>
  </p:normalViewPr>
  <p:slideViewPr>
    <p:cSldViewPr snapToGrid="0">
      <p:cViewPr varScale="1">
        <p:scale>
          <a:sx n="84" d="100"/>
          <a:sy n="84" d="100"/>
        </p:scale>
        <p:origin x="124" y="4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9E908-BCDC-36F2-72C0-8FD59A4B78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9A53A9-0A54-D1E0-C79F-1C49E6844B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D1FCD51-1489-4DCC-47E2-3A8244C4ED61}"/>
              </a:ext>
            </a:extLst>
          </p:cNvPr>
          <p:cNvSpPr>
            <a:spLocks noGrp="1"/>
          </p:cNvSpPr>
          <p:nvPr>
            <p:ph type="dt" sz="half" idx="10"/>
          </p:nvPr>
        </p:nvSpPr>
        <p:spPr/>
        <p:txBody>
          <a:bodyPr/>
          <a:lstStyle/>
          <a:p>
            <a:fld id="{F17C1D5B-30FD-41A7-8FB4-62F1BA018127}" type="datetimeFigureOut">
              <a:rPr lang="en-US" smtClean="0"/>
              <a:t>12/13/2023</a:t>
            </a:fld>
            <a:endParaRPr lang="en-US"/>
          </a:p>
        </p:txBody>
      </p:sp>
      <p:sp>
        <p:nvSpPr>
          <p:cNvPr id="5" name="Footer Placeholder 4">
            <a:extLst>
              <a:ext uri="{FF2B5EF4-FFF2-40B4-BE49-F238E27FC236}">
                <a16:creationId xmlns:a16="http://schemas.microsoft.com/office/drawing/2014/main" id="{2D2D141F-FA52-28A6-403B-740FD31119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0AAACD-7B75-5010-5744-2A77278BB632}"/>
              </a:ext>
            </a:extLst>
          </p:cNvPr>
          <p:cNvSpPr>
            <a:spLocks noGrp="1"/>
          </p:cNvSpPr>
          <p:nvPr>
            <p:ph type="sldNum" sz="quarter" idx="12"/>
          </p:nvPr>
        </p:nvSpPr>
        <p:spPr/>
        <p:txBody>
          <a:bodyPr/>
          <a:lstStyle/>
          <a:p>
            <a:fld id="{38C3F3C4-D4F1-427E-B509-4D3DD7862D7A}" type="slidenum">
              <a:rPr lang="en-US" smtClean="0"/>
              <a:t>‹#›</a:t>
            </a:fld>
            <a:endParaRPr lang="en-US"/>
          </a:p>
        </p:txBody>
      </p:sp>
    </p:spTree>
    <p:extLst>
      <p:ext uri="{BB962C8B-B14F-4D97-AF65-F5344CB8AC3E}">
        <p14:creationId xmlns:p14="http://schemas.microsoft.com/office/powerpoint/2010/main" val="2378683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4B148-F9C5-75F3-9556-3870113F66A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885D8F-34C9-1DFA-E8E5-188A71012B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0D2567-1187-9CA5-5DDF-D99231AE3251}"/>
              </a:ext>
            </a:extLst>
          </p:cNvPr>
          <p:cNvSpPr>
            <a:spLocks noGrp="1"/>
          </p:cNvSpPr>
          <p:nvPr>
            <p:ph type="dt" sz="half" idx="10"/>
          </p:nvPr>
        </p:nvSpPr>
        <p:spPr/>
        <p:txBody>
          <a:bodyPr/>
          <a:lstStyle/>
          <a:p>
            <a:fld id="{F17C1D5B-30FD-41A7-8FB4-62F1BA018127}" type="datetimeFigureOut">
              <a:rPr lang="en-US" smtClean="0"/>
              <a:t>12/13/2023</a:t>
            </a:fld>
            <a:endParaRPr lang="en-US"/>
          </a:p>
        </p:txBody>
      </p:sp>
      <p:sp>
        <p:nvSpPr>
          <p:cNvPr id="5" name="Footer Placeholder 4">
            <a:extLst>
              <a:ext uri="{FF2B5EF4-FFF2-40B4-BE49-F238E27FC236}">
                <a16:creationId xmlns:a16="http://schemas.microsoft.com/office/drawing/2014/main" id="{DE43962F-A921-C971-EA21-D39B1F1F9C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E5DB98-D5E9-965A-5905-6ACD4D60002C}"/>
              </a:ext>
            </a:extLst>
          </p:cNvPr>
          <p:cNvSpPr>
            <a:spLocks noGrp="1"/>
          </p:cNvSpPr>
          <p:nvPr>
            <p:ph type="sldNum" sz="quarter" idx="12"/>
          </p:nvPr>
        </p:nvSpPr>
        <p:spPr/>
        <p:txBody>
          <a:bodyPr/>
          <a:lstStyle/>
          <a:p>
            <a:fld id="{38C3F3C4-D4F1-427E-B509-4D3DD7862D7A}" type="slidenum">
              <a:rPr lang="en-US" smtClean="0"/>
              <a:t>‹#›</a:t>
            </a:fld>
            <a:endParaRPr lang="en-US"/>
          </a:p>
        </p:txBody>
      </p:sp>
    </p:spTree>
    <p:extLst>
      <p:ext uri="{BB962C8B-B14F-4D97-AF65-F5344CB8AC3E}">
        <p14:creationId xmlns:p14="http://schemas.microsoft.com/office/powerpoint/2010/main" val="2601061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548D30-CD20-8D48-AE13-EDF1D5B5634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40C8FA-E041-FA3B-913E-88FD2ABB7F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69F526-70A5-B617-A3C7-8F649CE41021}"/>
              </a:ext>
            </a:extLst>
          </p:cNvPr>
          <p:cNvSpPr>
            <a:spLocks noGrp="1"/>
          </p:cNvSpPr>
          <p:nvPr>
            <p:ph type="dt" sz="half" idx="10"/>
          </p:nvPr>
        </p:nvSpPr>
        <p:spPr/>
        <p:txBody>
          <a:bodyPr/>
          <a:lstStyle/>
          <a:p>
            <a:fld id="{F17C1D5B-30FD-41A7-8FB4-62F1BA018127}" type="datetimeFigureOut">
              <a:rPr lang="en-US" smtClean="0"/>
              <a:t>12/13/2023</a:t>
            </a:fld>
            <a:endParaRPr lang="en-US"/>
          </a:p>
        </p:txBody>
      </p:sp>
      <p:sp>
        <p:nvSpPr>
          <p:cNvPr id="5" name="Footer Placeholder 4">
            <a:extLst>
              <a:ext uri="{FF2B5EF4-FFF2-40B4-BE49-F238E27FC236}">
                <a16:creationId xmlns:a16="http://schemas.microsoft.com/office/drawing/2014/main" id="{B6C4B523-46D8-ED28-61A1-38A20C081F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BEEBCA-DBEF-1F99-84D5-BF32C4D4086A}"/>
              </a:ext>
            </a:extLst>
          </p:cNvPr>
          <p:cNvSpPr>
            <a:spLocks noGrp="1"/>
          </p:cNvSpPr>
          <p:nvPr>
            <p:ph type="sldNum" sz="quarter" idx="12"/>
          </p:nvPr>
        </p:nvSpPr>
        <p:spPr/>
        <p:txBody>
          <a:bodyPr/>
          <a:lstStyle/>
          <a:p>
            <a:fld id="{38C3F3C4-D4F1-427E-B509-4D3DD7862D7A}" type="slidenum">
              <a:rPr lang="en-US" smtClean="0"/>
              <a:t>‹#›</a:t>
            </a:fld>
            <a:endParaRPr lang="en-US"/>
          </a:p>
        </p:txBody>
      </p:sp>
    </p:spTree>
    <p:extLst>
      <p:ext uri="{BB962C8B-B14F-4D97-AF65-F5344CB8AC3E}">
        <p14:creationId xmlns:p14="http://schemas.microsoft.com/office/powerpoint/2010/main" val="1394805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F6327-CBFB-B554-704C-B2A0AEB08B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DA9039-AF54-B2AF-868D-B7BD680F62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0EF05B-1B8B-55BF-D4D6-532F2DD8A116}"/>
              </a:ext>
            </a:extLst>
          </p:cNvPr>
          <p:cNvSpPr>
            <a:spLocks noGrp="1"/>
          </p:cNvSpPr>
          <p:nvPr>
            <p:ph type="dt" sz="half" idx="10"/>
          </p:nvPr>
        </p:nvSpPr>
        <p:spPr/>
        <p:txBody>
          <a:bodyPr/>
          <a:lstStyle/>
          <a:p>
            <a:fld id="{F17C1D5B-30FD-41A7-8FB4-62F1BA018127}" type="datetimeFigureOut">
              <a:rPr lang="en-US" smtClean="0"/>
              <a:t>12/13/2023</a:t>
            </a:fld>
            <a:endParaRPr lang="en-US"/>
          </a:p>
        </p:txBody>
      </p:sp>
      <p:sp>
        <p:nvSpPr>
          <p:cNvPr id="5" name="Footer Placeholder 4">
            <a:extLst>
              <a:ext uri="{FF2B5EF4-FFF2-40B4-BE49-F238E27FC236}">
                <a16:creationId xmlns:a16="http://schemas.microsoft.com/office/drawing/2014/main" id="{4EE9F48D-EA83-65F1-521E-B3E6E18E79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EE2801-5E95-BE51-7D31-9F7B6B26A655}"/>
              </a:ext>
            </a:extLst>
          </p:cNvPr>
          <p:cNvSpPr>
            <a:spLocks noGrp="1"/>
          </p:cNvSpPr>
          <p:nvPr>
            <p:ph type="sldNum" sz="quarter" idx="12"/>
          </p:nvPr>
        </p:nvSpPr>
        <p:spPr/>
        <p:txBody>
          <a:bodyPr/>
          <a:lstStyle/>
          <a:p>
            <a:fld id="{38C3F3C4-D4F1-427E-B509-4D3DD7862D7A}" type="slidenum">
              <a:rPr lang="en-US" smtClean="0"/>
              <a:t>‹#›</a:t>
            </a:fld>
            <a:endParaRPr lang="en-US"/>
          </a:p>
        </p:txBody>
      </p:sp>
    </p:spTree>
    <p:extLst>
      <p:ext uri="{BB962C8B-B14F-4D97-AF65-F5344CB8AC3E}">
        <p14:creationId xmlns:p14="http://schemas.microsoft.com/office/powerpoint/2010/main" val="2156225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031F0-BE35-7C51-0830-2BCDB8D1A4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34FC27-9145-1BBF-FF5A-9751C24B09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D64346-5E2F-ED05-C3E0-43A4235B37AE}"/>
              </a:ext>
            </a:extLst>
          </p:cNvPr>
          <p:cNvSpPr>
            <a:spLocks noGrp="1"/>
          </p:cNvSpPr>
          <p:nvPr>
            <p:ph type="dt" sz="half" idx="10"/>
          </p:nvPr>
        </p:nvSpPr>
        <p:spPr/>
        <p:txBody>
          <a:bodyPr/>
          <a:lstStyle/>
          <a:p>
            <a:fld id="{F17C1D5B-30FD-41A7-8FB4-62F1BA018127}" type="datetimeFigureOut">
              <a:rPr lang="en-US" smtClean="0"/>
              <a:t>12/13/2023</a:t>
            </a:fld>
            <a:endParaRPr lang="en-US"/>
          </a:p>
        </p:txBody>
      </p:sp>
      <p:sp>
        <p:nvSpPr>
          <p:cNvPr id="5" name="Footer Placeholder 4">
            <a:extLst>
              <a:ext uri="{FF2B5EF4-FFF2-40B4-BE49-F238E27FC236}">
                <a16:creationId xmlns:a16="http://schemas.microsoft.com/office/drawing/2014/main" id="{23A36A05-9B35-2DC9-342F-4063DF7972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33593A-905C-8F08-1DD0-355F96BA1833}"/>
              </a:ext>
            </a:extLst>
          </p:cNvPr>
          <p:cNvSpPr>
            <a:spLocks noGrp="1"/>
          </p:cNvSpPr>
          <p:nvPr>
            <p:ph type="sldNum" sz="quarter" idx="12"/>
          </p:nvPr>
        </p:nvSpPr>
        <p:spPr/>
        <p:txBody>
          <a:bodyPr/>
          <a:lstStyle/>
          <a:p>
            <a:fld id="{38C3F3C4-D4F1-427E-B509-4D3DD7862D7A}" type="slidenum">
              <a:rPr lang="en-US" smtClean="0"/>
              <a:t>‹#›</a:t>
            </a:fld>
            <a:endParaRPr lang="en-US"/>
          </a:p>
        </p:txBody>
      </p:sp>
    </p:spTree>
    <p:extLst>
      <p:ext uri="{BB962C8B-B14F-4D97-AF65-F5344CB8AC3E}">
        <p14:creationId xmlns:p14="http://schemas.microsoft.com/office/powerpoint/2010/main" val="2983430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1E73E-4900-10E6-BE4B-CC55F825C2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FBDCBD-EE7F-7095-37E4-D0A625C66F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E1065F-2E26-F88D-550E-4D66225AFE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4BB3099-476D-66CC-1289-EEF8A4B720BC}"/>
              </a:ext>
            </a:extLst>
          </p:cNvPr>
          <p:cNvSpPr>
            <a:spLocks noGrp="1"/>
          </p:cNvSpPr>
          <p:nvPr>
            <p:ph type="dt" sz="half" idx="10"/>
          </p:nvPr>
        </p:nvSpPr>
        <p:spPr/>
        <p:txBody>
          <a:bodyPr/>
          <a:lstStyle/>
          <a:p>
            <a:fld id="{F17C1D5B-30FD-41A7-8FB4-62F1BA018127}" type="datetimeFigureOut">
              <a:rPr lang="en-US" smtClean="0"/>
              <a:t>12/13/2023</a:t>
            </a:fld>
            <a:endParaRPr lang="en-US"/>
          </a:p>
        </p:txBody>
      </p:sp>
      <p:sp>
        <p:nvSpPr>
          <p:cNvPr id="6" name="Footer Placeholder 5">
            <a:extLst>
              <a:ext uri="{FF2B5EF4-FFF2-40B4-BE49-F238E27FC236}">
                <a16:creationId xmlns:a16="http://schemas.microsoft.com/office/drawing/2014/main" id="{BF20F3A9-A33C-DD5E-D2F1-94A8167F2D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5D12F-7003-20A0-F8CC-4E71EE127680}"/>
              </a:ext>
            </a:extLst>
          </p:cNvPr>
          <p:cNvSpPr>
            <a:spLocks noGrp="1"/>
          </p:cNvSpPr>
          <p:nvPr>
            <p:ph type="sldNum" sz="quarter" idx="12"/>
          </p:nvPr>
        </p:nvSpPr>
        <p:spPr/>
        <p:txBody>
          <a:bodyPr/>
          <a:lstStyle/>
          <a:p>
            <a:fld id="{38C3F3C4-D4F1-427E-B509-4D3DD7862D7A}" type="slidenum">
              <a:rPr lang="en-US" smtClean="0"/>
              <a:t>‹#›</a:t>
            </a:fld>
            <a:endParaRPr lang="en-US"/>
          </a:p>
        </p:txBody>
      </p:sp>
    </p:spTree>
    <p:extLst>
      <p:ext uri="{BB962C8B-B14F-4D97-AF65-F5344CB8AC3E}">
        <p14:creationId xmlns:p14="http://schemas.microsoft.com/office/powerpoint/2010/main" val="3334114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1CDDE-7D98-E406-8D04-8E271B932F0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1EC24C-3D74-6D8F-52B2-D32E965DD0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CF1CAD-37C6-640A-E59A-FA6A906769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AB0B95E-A78C-9354-E931-86F7187466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0B65F0-5299-529A-1152-D413EACB3E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3F2BC9F-E510-35C8-C451-AC5BF038C16D}"/>
              </a:ext>
            </a:extLst>
          </p:cNvPr>
          <p:cNvSpPr>
            <a:spLocks noGrp="1"/>
          </p:cNvSpPr>
          <p:nvPr>
            <p:ph type="dt" sz="half" idx="10"/>
          </p:nvPr>
        </p:nvSpPr>
        <p:spPr/>
        <p:txBody>
          <a:bodyPr/>
          <a:lstStyle/>
          <a:p>
            <a:fld id="{F17C1D5B-30FD-41A7-8FB4-62F1BA018127}" type="datetimeFigureOut">
              <a:rPr lang="en-US" smtClean="0"/>
              <a:t>12/13/2023</a:t>
            </a:fld>
            <a:endParaRPr lang="en-US"/>
          </a:p>
        </p:txBody>
      </p:sp>
      <p:sp>
        <p:nvSpPr>
          <p:cNvPr id="8" name="Footer Placeholder 7">
            <a:extLst>
              <a:ext uri="{FF2B5EF4-FFF2-40B4-BE49-F238E27FC236}">
                <a16:creationId xmlns:a16="http://schemas.microsoft.com/office/drawing/2014/main" id="{4045587E-94BE-4988-F7B4-D6B2C7D494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FDCBF4C-A082-AFA3-5BA1-432CCBC4549E}"/>
              </a:ext>
            </a:extLst>
          </p:cNvPr>
          <p:cNvSpPr>
            <a:spLocks noGrp="1"/>
          </p:cNvSpPr>
          <p:nvPr>
            <p:ph type="sldNum" sz="quarter" idx="12"/>
          </p:nvPr>
        </p:nvSpPr>
        <p:spPr/>
        <p:txBody>
          <a:bodyPr/>
          <a:lstStyle/>
          <a:p>
            <a:fld id="{38C3F3C4-D4F1-427E-B509-4D3DD7862D7A}" type="slidenum">
              <a:rPr lang="en-US" smtClean="0"/>
              <a:t>‹#›</a:t>
            </a:fld>
            <a:endParaRPr lang="en-US"/>
          </a:p>
        </p:txBody>
      </p:sp>
    </p:spTree>
    <p:extLst>
      <p:ext uri="{BB962C8B-B14F-4D97-AF65-F5344CB8AC3E}">
        <p14:creationId xmlns:p14="http://schemas.microsoft.com/office/powerpoint/2010/main" val="3621101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80B16-6A1B-FD4F-378D-3A06AEFF183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D40220-D2E4-3922-ACBC-231EDF969D6B}"/>
              </a:ext>
            </a:extLst>
          </p:cNvPr>
          <p:cNvSpPr>
            <a:spLocks noGrp="1"/>
          </p:cNvSpPr>
          <p:nvPr>
            <p:ph type="dt" sz="half" idx="10"/>
          </p:nvPr>
        </p:nvSpPr>
        <p:spPr/>
        <p:txBody>
          <a:bodyPr/>
          <a:lstStyle/>
          <a:p>
            <a:fld id="{F17C1D5B-30FD-41A7-8FB4-62F1BA018127}" type="datetimeFigureOut">
              <a:rPr lang="en-US" smtClean="0"/>
              <a:t>12/13/2023</a:t>
            </a:fld>
            <a:endParaRPr lang="en-US"/>
          </a:p>
        </p:txBody>
      </p:sp>
      <p:sp>
        <p:nvSpPr>
          <p:cNvPr id="4" name="Footer Placeholder 3">
            <a:extLst>
              <a:ext uri="{FF2B5EF4-FFF2-40B4-BE49-F238E27FC236}">
                <a16:creationId xmlns:a16="http://schemas.microsoft.com/office/drawing/2014/main" id="{72AF3754-CE08-5629-C851-5A0740CA29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B36319-DFB3-5D53-9038-5FF1693F9F7F}"/>
              </a:ext>
            </a:extLst>
          </p:cNvPr>
          <p:cNvSpPr>
            <a:spLocks noGrp="1"/>
          </p:cNvSpPr>
          <p:nvPr>
            <p:ph type="sldNum" sz="quarter" idx="12"/>
          </p:nvPr>
        </p:nvSpPr>
        <p:spPr/>
        <p:txBody>
          <a:bodyPr/>
          <a:lstStyle/>
          <a:p>
            <a:fld id="{38C3F3C4-D4F1-427E-B509-4D3DD7862D7A}" type="slidenum">
              <a:rPr lang="en-US" smtClean="0"/>
              <a:t>‹#›</a:t>
            </a:fld>
            <a:endParaRPr lang="en-US"/>
          </a:p>
        </p:txBody>
      </p:sp>
    </p:spTree>
    <p:extLst>
      <p:ext uri="{BB962C8B-B14F-4D97-AF65-F5344CB8AC3E}">
        <p14:creationId xmlns:p14="http://schemas.microsoft.com/office/powerpoint/2010/main" val="3519823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B2BA71-537C-FF37-751D-52B23B211CB7}"/>
              </a:ext>
            </a:extLst>
          </p:cNvPr>
          <p:cNvSpPr>
            <a:spLocks noGrp="1"/>
          </p:cNvSpPr>
          <p:nvPr>
            <p:ph type="dt" sz="half" idx="10"/>
          </p:nvPr>
        </p:nvSpPr>
        <p:spPr/>
        <p:txBody>
          <a:bodyPr/>
          <a:lstStyle/>
          <a:p>
            <a:fld id="{F17C1D5B-30FD-41A7-8FB4-62F1BA018127}" type="datetimeFigureOut">
              <a:rPr lang="en-US" smtClean="0"/>
              <a:t>12/13/2023</a:t>
            </a:fld>
            <a:endParaRPr lang="en-US"/>
          </a:p>
        </p:txBody>
      </p:sp>
      <p:sp>
        <p:nvSpPr>
          <p:cNvPr id="3" name="Footer Placeholder 2">
            <a:extLst>
              <a:ext uri="{FF2B5EF4-FFF2-40B4-BE49-F238E27FC236}">
                <a16:creationId xmlns:a16="http://schemas.microsoft.com/office/drawing/2014/main" id="{15DD4FBD-B25E-92DF-7807-1C11E26CD4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976A476-D7D5-35F3-612B-2331C2941E6F}"/>
              </a:ext>
            </a:extLst>
          </p:cNvPr>
          <p:cNvSpPr>
            <a:spLocks noGrp="1"/>
          </p:cNvSpPr>
          <p:nvPr>
            <p:ph type="sldNum" sz="quarter" idx="12"/>
          </p:nvPr>
        </p:nvSpPr>
        <p:spPr/>
        <p:txBody>
          <a:bodyPr/>
          <a:lstStyle/>
          <a:p>
            <a:fld id="{38C3F3C4-D4F1-427E-B509-4D3DD7862D7A}" type="slidenum">
              <a:rPr lang="en-US" smtClean="0"/>
              <a:t>‹#›</a:t>
            </a:fld>
            <a:endParaRPr lang="en-US"/>
          </a:p>
        </p:txBody>
      </p:sp>
    </p:spTree>
    <p:extLst>
      <p:ext uri="{BB962C8B-B14F-4D97-AF65-F5344CB8AC3E}">
        <p14:creationId xmlns:p14="http://schemas.microsoft.com/office/powerpoint/2010/main" val="235869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4985E-1991-2BFA-18FE-C2FB3598CF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CA49DDD-D4F4-921C-1B76-20603BADD7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1AAAA7-DFA7-E6E4-3490-0E333D5111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C9ADFE-E0DB-9BC9-4C6C-CD479FC275EA}"/>
              </a:ext>
            </a:extLst>
          </p:cNvPr>
          <p:cNvSpPr>
            <a:spLocks noGrp="1"/>
          </p:cNvSpPr>
          <p:nvPr>
            <p:ph type="dt" sz="half" idx="10"/>
          </p:nvPr>
        </p:nvSpPr>
        <p:spPr/>
        <p:txBody>
          <a:bodyPr/>
          <a:lstStyle/>
          <a:p>
            <a:fld id="{F17C1D5B-30FD-41A7-8FB4-62F1BA018127}" type="datetimeFigureOut">
              <a:rPr lang="en-US" smtClean="0"/>
              <a:t>12/13/2023</a:t>
            </a:fld>
            <a:endParaRPr lang="en-US"/>
          </a:p>
        </p:txBody>
      </p:sp>
      <p:sp>
        <p:nvSpPr>
          <p:cNvPr id="6" name="Footer Placeholder 5">
            <a:extLst>
              <a:ext uri="{FF2B5EF4-FFF2-40B4-BE49-F238E27FC236}">
                <a16:creationId xmlns:a16="http://schemas.microsoft.com/office/drawing/2014/main" id="{873BFA93-3C52-1A83-7924-93B3817863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EF3716-5DA5-D572-8AB9-3F66E4D292F6}"/>
              </a:ext>
            </a:extLst>
          </p:cNvPr>
          <p:cNvSpPr>
            <a:spLocks noGrp="1"/>
          </p:cNvSpPr>
          <p:nvPr>
            <p:ph type="sldNum" sz="quarter" idx="12"/>
          </p:nvPr>
        </p:nvSpPr>
        <p:spPr/>
        <p:txBody>
          <a:bodyPr/>
          <a:lstStyle/>
          <a:p>
            <a:fld id="{38C3F3C4-D4F1-427E-B509-4D3DD7862D7A}" type="slidenum">
              <a:rPr lang="en-US" smtClean="0"/>
              <a:t>‹#›</a:t>
            </a:fld>
            <a:endParaRPr lang="en-US"/>
          </a:p>
        </p:txBody>
      </p:sp>
    </p:spTree>
    <p:extLst>
      <p:ext uri="{BB962C8B-B14F-4D97-AF65-F5344CB8AC3E}">
        <p14:creationId xmlns:p14="http://schemas.microsoft.com/office/powerpoint/2010/main" val="1907610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6D182-8278-B796-5EE2-2B40071C1F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4F161F-2987-056E-A497-C238AC0BEB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AC5B9A-DE44-3AAD-4E1B-D31F5D1055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7C0E3C-5B9F-D673-9CC5-241853893AC1}"/>
              </a:ext>
            </a:extLst>
          </p:cNvPr>
          <p:cNvSpPr>
            <a:spLocks noGrp="1"/>
          </p:cNvSpPr>
          <p:nvPr>
            <p:ph type="dt" sz="half" idx="10"/>
          </p:nvPr>
        </p:nvSpPr>
        <p:spPr/>
        <p:txBody>
          <a:bodyPr/>
          <a:lstStyle/>
          <a:p>
            <a:fld id="{F17C1D5B-30FD-41A7-8FB4-62F1BA018127}" type="datetimeFigureOut">
              <a:rPr lang="en-US" smtClean="0"/>
              <a:t>12/13/2023</a:t>
            </a:fld>
            <a:endParaRPr lang="en-US"/>
          </a:p>
        </p:txBody>
      </p:sp>
      <p:sp>
        <p:nvSpPr>
          <p:cNvPr id="6" name="Footer Placeholder 5">
            <a:extLst>
              <a:ext uri="{FF2B5EF4-FFF2-40B4-BE49-F238E27FC236}">
                <a16:creationId xmlns:a16="http://schemas.microsoft.com/office/drawing/2014/main" id="{08E25E9F-975C-FC0B-5DD3-1D193637FA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2DE4D4-081A-239B-C1B5-5FCB7D4F050C}"/>
              </a:ext>
            </a:extLst>
          </p:cNvPr>
          <p:cNvSpPr>
            <a:spLocks noGrp="1"/>
          </p:cNvSpPr>
          <p:nvPr>
            <p:ph type="sldNum" sz="quarter" idx="12"/>
          </p:nvPr>
        </p:nvSpPr>
        <p:spPr/>
        <p:txBody>
          <a:bodyPr/>
          <a:lstStyle/>
          <a:p>
            <a:fld id="{38C3F3C4-D4F1-427E-B509-4D3DD7862D7A}" type="slidenum">
              <a:rPr lang="en-US" smtClean="0"/>
              <a:t>‹#›</a:t>
            </a:fld>
            <a:endParaRPr lang="en-US"/>
          </a:p>
        </p:txBody>
      </p:sp>
    </p:spTree>
    <p:extLst>
      <p:ext uri="{BB962C8B-B14F-4D97-AF65-F5344CB8AC3E}">
        <p14:creationId xmlns:p14="http://schemas.microsoft.com/office/powerpoint/2010/main" val="4022402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4DAA69-A2C3-E4A9-2414-629F4620ED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F4A06E-94AB-C37A-4CD7-4F176BFA93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1687AE-96AB-4FAB-8B1A-81D84EC5CA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7C1D5B-30FD-41A7-8FB4-62F1BA018127}" type="datetimeFigureOut">
              <a:rPr lang="en-US" smtClean="0"/>
              <a:t>12/13/2023</a:t>
            </a:fld>
            <a:endParaRPr lang="en-US"/>
          </a:p>
        </p:txBody>
      </p:sp>
      <p:sp>
        <p:nvSpPr>
          <p:cNvPr id="5" name="Footer Placeholder 4">
            <a:extLst>
              <a:ext uri="{FF2B5EF4-FFF2-40B4-BE49-F238E27FC236}">
                <a16:creationId xmlns:a16="http://schemas.microsoft.com/office/drawing/2014/main" id="{C03E303D-FE25-4E36-6157-FBA4690306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3886B0B-0C14-D811-24EA-A4F6C7EEAE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C3F3C4-D4F1-427E-B509-4D3DD7862D7A}" type="slidenum">
              <a:rPr lang="en-US" smtClean="0"/>
              <a:t>‹#›</a:t>
            </a:fld>
            <a:endParaRPr lang="en-US"/>
          </a:p>
        </p:txBody>
      </p:sp>
    </p:spTree>
    <p:extLst>
      <p:ext uri="{BB962C8B-B14F-4D97-AF65-F5344CB8AC3E}">
        <p14:creationId xmlns:p14="http://schemas.microsoft.com/office/powerpoint/2010/main" val="40305289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slide" Target="slide10.xml"/><Relationship Id="rId18" Type="http://schemas.openxmlformats.org/officeDocument/2006/relationships/image" Target="../media/image15.svg"/><Relationship Id="rId26" Type="http://schemas.openxmlformats.org/officeDocument/2006/relationships/image" Target="../media/image21.svg"/><Relationship Id="rId3" Type="http://schemas.openxmlformats.org/officeDocument/2006/relationships/image" Target="../media/image3.svg"/><Relationship Id="rId21" Type="http://schemas.openxmlformats.org/officeDocument/2006/relationships/slide" Target="slide8.xml"/><Relationship Id="rId7" Type="http://schemas.openxmlformats.org/officeDocument/2006/relationships/image" Target="../media/image7.svg"/><Relationship Id="rId12" Type="http://schemas.openxmlformats.org/officeDocument/2006/relationships/image" Target="../media/image26.svg"/><Relationship Id="rId17" Type="http://schemas.openxmlformats.org/officeDocument/2006/relationships/image" Target="../media/image14.png"/><Relationship Id="rId25" Type="http://schemas.openxmlformats.org/officeDocument/2006/relationships/image" Target="../media/image20.png"/><Relationship Id="rId2" Type="http://schemas.openxmlformats.org/officeDocument/2006/relationships/image" Target="../media/image2.png"/><Relationship Id="rId16" Type="http://schemas.openxmlformats.org/officeDocument/2006/relationships/slide" Target="slide5.xml"/><Relationship Id="rId20" Type="http://schemas.openxmlformats.org/officeDocument/2006/relationships/image" Target="../media/image17.sv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25.png"/><Relationship Id="rId24" Type="http://schemas.openxmlformats.org/officeDocument/2006/relationships/slide" Target="slide13.xml"/><Relationship Id="rId5" Type="http://schemas.openxmlformats.org/officeDocument/2006/relationships/image" Target="../media/image5.svg"/><Relationship Id="rId15" Type="http://schemas.openxmlformats.org/officeDocument/2006/relationships/image" Target="../media/image29.svg"/><Relationship Id="rId23" Type="http://schemas.openxmlformats.org/officeDocument/2006/relationships/image" Target="../media/image19.svg"/><Relationship Id="rId28" Type="http://schemas.openxmlformats.org/officeDocument/2006/relationships/image" Target="../media/image23.svg"/><Relationship Id="rId10" Type="http://schemas.openxmlformats.org/officeDocument/2006/relationships/slide" Target="slide3.xml"/><Relationship Id="rId19" Type="http://schemas.openxmlformats.org/officeDocument/2006/relationships/image" Target="../media/image16.pn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0.png"/><Relationship Id="rId22" Type="http://schemas.openxmlformats.org/officeDocument/2006/relationships/image" Target="../media/image18.png"/><Relationship Id="rId27" Type="http://schemas.openxmlformats.org/officeDocument/2006/relationships/image" Target="../media/image22.png"/></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slide" Target="slide10.xml"/><Relationship Id="rId18" Type="http://schemas.openxmlformats.org/officeDocument/2006/relationships/image" Target="../media/image15.svg"/><Relationship Id="rId26" Type="http://schemas.openxmlformats.org/officeDocument/2006/relationships/image" Target="../media/image21.svg"/><Relationship Id="rId3" Type="http://schemas.openxmlformats.org/officeDocument/2006/relationships/image" Target="../media/image3.svg"/><Relationship Id="rId21" Type="http://schemas.openxmlformats.org/officeDocument/2006/relationships/slide" Target="slide8.xml"/><Relationship Id="rId7" Type="http://schemas.openxmlformats.org/officeDocument/2006/relationships/image" Target="../media/image7.svg"/><Relationship Id="rId12" Type="http://schemas.openxmlformats.org/officeDocument/2006/relationships/image" Target="../media/image26.svg"/><Relationship Id="rId17" Type="http://schemas.openxmlformats.org/officeDocument/2006/relationships/image" Target="../media/image14.png"/><Relationship Id="rId25" Type="http://schemas.openxmlformats.org/officeDocument/2006/relationships/image" Target="../media/image20.png"/><Relationship Id="rId2" Type="http://schemas.openxmlformats.org/officeDocument/2006/relationships/image" Target="../media/image2.png"/><Relationship Id="rId16" Type="http://schemas.openxmlformats.org/officeDocument/2006/relationships/slide" Target="slide5.xml"/><Relationship Id="rId20" Type="http://schemas.openxmlformats.org/officeDocument/2006/relationships/image" Target="../media/image17.sv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25.png"/><Relationship Id="rId24" Type="http://schemas.openxmlformats.org/officeDocument/2006/relationships/slide" Target="slide13.xml"/><Relationship Id="rId5" Type="http://schemas.openxmlformats.org/officeDocument/2006/relationships/image" Target="../media/image5.svg"/><Relationship Id="rId15" Type="http://schemas.openxmlformats.org/officeDocument/2006/relationships/image" Target="../media/image29.svg"/><Relationship Id="rId23" Type="http://schemas.openxmlformats.org/officeDocument/2006/relationships/image" Target="../media/image19.svg"/><Relationship Id="rId28" Type="http://schemas.openxmlformats.org/officeDocument/2006/relationships/image" Target="../media/image23.svg"/><Relationship Id="rId10" Type="http://schemas.openxmlformats.org/officeDocument/2006/relationships/slide" Target="slide3.xml"/><Relationship Id="rId19" Type="http://schemas.openxmlformats.org/officeDocument/2006/relationships/image" Target="../media/image16.pn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0.png"/><Relationship Id="rId22" Type="http://schemas.openxmlformats.org/officeDocument/2006/relationships/image" Target="../media/image18.png"/><Relationship Id="rId27" Type="http://schemas.openxmlformats.org/officeDocument/2006/relationships/image" Target="../media/image22.png"/></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slide" Target="slide10.xml"/><Relationship Id="rId18" Type="http://schemas.openxmlformats.org/officeDocument/2006/relationships/image" Target="../media/image15.svg"/><Relationship Id="rId26" Type="http://schemas.openxmlformats.org/officeDocument/2006/relationships/image" Target="../media/image21.svg"/><Relationship Id="rId3" Type="http://schemas.openxmlformats.org/officeDocument/2006/relationships/image" Target="../media/image3.svg"/><Relationship Id="rId21" Type="http://schemas.openxmlformats.org/officeDocument/2006/relationships/slide" Target="slide8.xml"/><Relationship Id="rId7" Type="http://schemas.openxmlformats.org/officeDocument/2006/relationships/image" Target="../media/image7.svg"/><Relationship Id="rId12" Type="http://schemas.openxmlformats.org/officeDocument/2006/relationships/image" Target="../media/image26.svg"/><Relationship Id="rId17" Type="http://schemas.openxmlformats.org/officeDocument/2006/relationships/image" Target="../media/image14.png"/><Relationship Id="rId25" Type="http://schemas.openxmlformats.org/officeDocument/2006/relationships/image" Target="../media/image20.png"/><Relationship Id="rId2" Type="http://schemas.openxmlformats.org/officeDocument/2006/relationships/image" Target="../media/image2.png"/><Relationship Id="rId16" Type="http://schemas.openxmlformats.org/officeDocument/2006/relationships/slide" Target="slide5.xml"/><Relationship Id="rId20" Type="http://schemas.openxmlformats.org/officeDocument/2006/relationships/image" Target="../media/image17.sv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25.png"/><Relationship Id="rId24" Type="http://schemas.openxmlformats.org/officeDocument/2006/relationships/slide" Target="slide13.xml"/><Relationship Id="rId5" Type="http://schemas.openxmlformats.org/officeDocument/2006/relationships/image" Target="../media/image5.svg"/><Relationship Id="rId15" Type="http://schemas.openxmlformats.org/officeDocument/2006/relationships/image" Target="../media/image29.svg"/><Relationship Id="rId23" Type="http://schemas.openxmlformats.org/officeDocument/2006/relationships/image" Target="../media/image19.svg"/><Relationship Id="rId28" Type="http://schemas.openxmlformats.org/officeDocument/2006/relationships/image" Target="../media/image23.svg"/><Relationship Id="rId10" Type="http://schemas.openxmlformats.org/officeDocument/2006/relationships/slide" Target="slide3.xml"/><Relationship Id="rId19" Type="http://schemas.openxmlformats.org/officeDocument/2006/relationships/image" Target="../media/image16.pn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0.png"/><Relationship Id="rId22" Type="http://schemas.openxmlformats.org/officeDocument/2006/relationships/image" Target="../media/image18.png"/><Relationship Id="rId27" Type="http://schemas.openxmlformats.org/officeDocument/2006/relationships/image" Target="../media/image22.png"/></Relationships>
</file>

<file path=ppt/slides/_rels/slide1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slide" Target="slide10.xml"/><Relationship Id="rId18" Type="http://schemas.openxmlformats.org/officeDocument/2006/relationships/image" Target="../media/image15.svg"/><Relationship Id="rId26" Type="http://schemas.openxmlformats.org/officeDocument/2006/relationships/image" Target="../media/image30.svg"/><Relationship Id="rId3" Type="http://schemas.openxmlformats.org/officeDocument/2006/relationships/image" Target="../media/image3.svg"/><Relationship Id="rId21" Type="http://schemas.openxmlformats.org/officeDocument/2006/relationships/slide" Target="slide8.xml"/><Relationship Id="rId7" Type="http://schemas.openxmlformats.org/officeDocument/2006/relationships/image" Target="../media/image7.svg"/><Relationship Id="rId12" Type="http://schemas.openxmlformats.org/officeDocument/2006/relationships/image" Target="../media/image26.svg"/><Relationship Id="rId17" Type="http://schemas.openxmlformats.org/officeDocument/2006/relationships/image" Target="../media/image14.png"/><Relationship Id="rId25" Type="http://schemas.openxmlformats.org/officeDocument/2006/relationships/image" Target="../media/image10.png"/><Relationship Id="rId2" Type="http://schemas.openxmlformats.org/officeDocument/2006/relationships/image" Target="../media/image2.png"/><Relationship Id="rId16" Type="http://schemas.openxmlformats.org/officeDocument/2006/relationships/slide" Target="slide5.xml"/><Relationship Id="rId20" Type="http://schemas.openxmlformats.org/officeDocument/2006/relationships/image" Target="../media/image17.sv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25.png"/><Relationship Id="rId24" Type="http://schemas.openxmlformats.org/officeDocument/2006/relationships/slide" Target="slide13.xml"/><Relationship Id="rId5" Type="http://schemas.openxmlformats.org/officeDocument/2006/relationships/image" Target="../media/image5.svg"/><Relationship Id="rId15" Type="http://schemas.openxmlformats.org/officeDocument/2006/relationships/image" Target="../media/image13.svg"/><Relationship Id="rId23" Type="http://schemas.openxmlformats.org/officeDocument/2006/relationships/image" Target="../media/image19.svg"/><Relationship Id="rId28" Type="http://schemas.openxmlformats.org/officeDocument/2006/relationships/image" Target="../media/image23.svg"/><Relationship Id="rId10" Type="http://schemas.openxmlformats.org/officeDocument/2006/relationships/slide" Target="slide3.xml"/><Relationship Id="rId19" Type="http://schemas.openxmlformats.org/officeDocument/2006/relationships/image" Target="../media/image16.pn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2.png"/><Relationship Id="rId22" Type="http://schemas.openxmlformats.org/officeDocument/2006/relationships/image" Target="../media/image18.png"/><Relationship Id="rId27" Type="http://schemas.openxmlformats.org/officeDocument/2006/relationships/image" Target="../media/image22.png"/></Relationships>
</file>

<file path=ppt/slides/_rels/slide1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slide" Target="slide10.xml"/><Relationship Id="rId18" Type="http://schemas.openxmlformats.org/officeDocument/2006/relationships/image" Target="../media/image15.svg"/><Relationship Id="rId26" Type="http://schemas.openxmlformats.org/officeDocument/2006/relationships/image" Target="../media/image30.svg"/><Relationship Id="rId3" Type="http://schemas.openxmlformats.org/officeDocument/2006/relationships/image" Target="../media/image3.svg"/><Relationship Id="rId21" Type="http://schemas.openxmlformats.org/officeDocument/2006/relationships/slide" Target="slide8.xml"/><Relationship Id="rId7" Type="http://schemas.openxmlformats.org/officeDocument/2006/relationships/image" Target="../media/image7.svg"/><Relationship Id="rId12" Type="http://schemas.openxmlformats.org/officeDocument/2006/relationships/image" Target="../media/image26.svg"/><Relationship Id="rId17" Type="http://schemas.openxmlformats.org/officeDocument/2006/relationships/image" Target="../media/image14.png"/><Relationship Id="rId25" Type="http://schemas.openxmlformats.org/officeDocument/2006/relationships/image" Target="../media/image10.png"/><Relationship Id="rId2" Type="http://schemas.openxmlformats.org/officeDocument/2006/relationships/image" Target="../media/image2.png"/><Relationship Id="rId16" Type="http://schemas.openxmlformats.org/officeDocument/2006/relationships/slide" Target="slide5.xml"/><Relationship Id="rId20" Type="http://schemas.openxmlformats.org/officeDocument/2006/relationships/image" Target="../media/image17.sv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25.png"/><Relationship Id="rId24" Type="http://schemas.openxmlformats.org/officeDocument/2006/relationships/slide" Target="slide13.xml"/><Relationship Id="rId5" Type="http://schemas.openxmlformats.org/officeDocument/2006/relationships/image" Target="../media/image5.svg"/><Relationship Id="rId15" Type="http://schemas.openxmlformats.org/officeDocument/2006/relationships/image" Target="../media/image13.svg"/><Relationship Id="rId23" Type="http://schemas.openxmlformats.org/officeDocument/2006/relationships/image" Target="../media/image19.svg"/><Relationship Id="rId28" Type="http://schemas.openxmlformats.org/officeDocument/2006/relationships/image" Target="../media/image23.svg"/><Relationship Id="rId10" Type="http://schemas.openxmlformats.org/officeDocument/2006/relationships/slide" Target="slide3.xml"/><Relationship Id="rId19" Type="http://schemas.openxmlformats.org/officeDocument/2006/relationships/image" Target="../media/image16.pn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2.png"/><Relationship Id="rId22" Type="http://schemas.openxmlformats.org/officeDocument/2006/relationships/image" Target="../media/image18.png"/><Relationship Id="rId27" Type="http://schemas.openxmlformats.org/officeDocument/2006/relationships/image" Target="../media/image22.png"/></Relationships>
</file>

<file path=ppt/slides/_rels/slide15.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slide" Target="slide10.xml"/><Relationship Id="rId18" Type="http://schemas.openxmlformats.org/officeDocument/2006/relationships/image" Target="../media/image15.svg"/><Relationship Id="rId26" Type="http://schemas.openxmlformats.org/officeDocument/2006/relationships/image" Target="../media/image30.svg"/><Relationship Id="rId3" Type="http://schemas.openxmlformats.org/officeDocument/2006/relationships/image" Target="../media/image3.svg"/><Relationship Id="rId21" Type="http://schemas.openxmlformats.org/officeDocument/2006/relationships/slide" Target="slide8.xml"/><Relationship Id="rId7" Type="http://schemas.openxmlformats.org/officeDocument/2006/relationships/image" Target="../media/image7.svg"/><Relationship Id="rId12" Type="http://schemas.openxmlformats.org/officeDocument/2006/relationships/image" Target="../media/image26.svg"/><Relationship Id="rId17" Type="http://schemas.openxmlformats.org/officeDocument/2006/relationships/image" Target="../media/image14.png"/><Relationship Id="rId25" Type="http://schemas.openxmlformats.org/officeDocument/2006/relationships/image" Target="../media/image10.png"/><Relationship Id="rId2" Type="http://schemas.openxmlformats.org/officeDocument/2006/relationships/image" Target="../media/image2.png"/><Relationship Id="rId16" Type="http://schemas.openxmlformats.org/officeDocument/2006/relationships/slide" Target="slide5.xml"/><Relationship Id="rId20" Type="http://schemas.openxmlformats.org/officeDocument/2006/relationships/image" Target="../media/image17.svg"/><Relationship Id="rId29" Type="http://schemas.openxmlformats.org/officeDocument/2006/relationships/image" Target="../media/image31.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25.png"/><Relationship Id="rId24" Type="http://schemas.openxmlformats.org/officeDocument/2006/relationships/slide" Target="slide13.xml"/><Relationship Id="rId5" Type="http://schemas.openxmlformats.org/officeDocument/2006/relationships/image" Target="../media/image5.svg"/><Relationship Id="rId15" Type="http://schemas.openxmlformats.org/officeDocument/2006/relationships/image" Target="../media/image13.svg"/><Relationship Id="rId23" Type="http://schemas.openxmlformats.org/officeDocument/2006/relationships/image" Target="../media/image19.svg"/><Relationship Id="rId28" Type="http://schemas.openxmlformats.org/officeDocument/2006/relationships/image" Target="../media/image23.svg"/><Relationship Id="rId10" Type="http://schemas.openxmlformats.org/officeDocument/2006/relationships/slide" Target="slide3.xml"/><Relationship Id="rId19" Type="http://schemas.openxmlformats.org/officeDocument/2006/relationships/image" Target="../media/image16.pn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2.png"/><Relationship Id="rId22" Type="http://schemas.openxmlformats.org/officeDocument/2006/relationships/image" Target="../media/image18.png"/><Relationship Id="rId27" Type="http://schemas.openxmlformats.org/officeDocument/2006/relationships/image" Target="../media/image22.png"/></Relationships>
</file>

<file path=ppt/slides/_rels/slide16.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slide" Target="slide10.xml"/><Relationship Id="rId18" Type="http://schemas.openxmlformats.org/officeDocument/2006/relationships/image" Target="../media/image15.svg"/><Relationship Id="rId26" Type="http://schemas.openxmlformats.org/officeDocument/2006/relationships/image" Target="../media/image30.svg"/><Relationship Id="rId3" Type="http://schemas.openxmlformats.org/officeDocument/2006/relationships/image" Target="../media/image3.svg"/><Relationship Id="rId21" Type="http://schemas.openxmlformats.org/officeDocument/2006/relationships/slide" Target="slide8.xml"/><Relationship Id="rId7" Type="http://schemas.openxmlformats.org/officeDocument/2006/relationships/image" Target="../media/image7.svg"/><Relationship Id="rId12" Type="http://schemas.openxmlformats.org/officeDocument/2006/relationships/image" Target="../media/image26.svg"/><Relationship Id="rId17" Type="http://schemas.openxmlformats.org/officeDocument/2006/relationships/image" Target="../media/image14.png"/><Relationship Id="rId25" Type="http://schemas.openxmlformats.org/officeDocument/2006/relationships/image" Target="../media/image10.png"/><Relationship Id="rId2" Type="http://schemas.openxmlformats.org/officeDocument/2006/relationships/image" Target="../media/image2.png"/><Relationship Id="rId16" Type="http://schemas.openxmlformats.org/officeDocument/2006/relationships/slide" Target="slide5.xml"/><Relationship Id="rId20" Type="http://schemas.openxmlformats.org/officeDocument/2006/relationships/image" Target="../media/image17.svg"/><Relationship Id="rId29" Type="http://schemas.openxmlformats.org/officeDocument/2006/relationships/image" Target="../media/image3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25.png"/><Relationship Id="rId24" Type="http://schemas.openxmlformats.org/officeDocument/2006/relationships/slide" Target="slide13.xml"/><Relationship Id="rId5" Type="http://schemas.openxmlformats.org/officeDocument/2006/relationships/image" Target="../media/image5.svg"/><Relationship Id="rId15" Type="http://schemas.openxmlformats.org/officeDocument/2006/relationships/image" Target="../media/image13.svg"/><Relationship Id="rId23" Type="http://schemas.openxmlformats.org/officeDocument/2006/relationships/image" Target="../media/image19.svg"/><Relationship Id="rId28" Type="http://schemas.openxmlformats.org/officeDocument/2006/relationships/image" Target="../media/image23.svg"/><Relationship Id="rId10" Type="http://schemas.openxmlformats.org/officeDocument/2006/relationships/slide" Target="slide3.xml"/><Relationship Id="rId19" Type="http://schemas.openxmlformats.org/officeDocument/2006/relationships/image" Target="../media/image16.pn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2.png"/><Relationship Id="rId22" Type="http://schemas.openxmlformats.org/officeDocument/2006/relationships/image" Target="../media/image18.png"/><Relationship Id="rId27" Type="http://schemas.openxmlformats.org/officeDocument/2006/relationships/image" Target="../media/image22.png"/></Relationships>
</file>

<file path=ppt/slides/_rels/slide17.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slide" Target="slide10.xml"/><Relationship Id="rId18" Type="http://schemas.openxmlformats.org/officeDocument/2006/relationships/image" Target="../media/image15.svg"/><Relationship Id="rId26" Type="http://schemas.openxmlformats.org/officeDocument/2006/relationships/image" Target="../media/image30.svg"/><Relationship Id="rId3" Type="http://schemas.openxmlformats.org/officeDocument/2006/relationships/image" Target="../media/image3.svg"/><Relationship Id="rId21" Type="http://schemas.openxmlformats.org/officeDocument/2006/relationships/slide" Target="slide8.xml"/><Relationship Id="rId7" Type="http://schemas.openxmlformats.org/officeDocument/2006/relationships/image" Target="../media/image7.svg"/><Relationship Id="rId12" Type="http://schemas.openxmlformats.org/officeDocument/2006/relationships/image" Target="../media/image26.svg"/><Relationship Id="rId17" Type="http://schemas.openxmlformats.org/officeDocument/2006/relationships/image" Target="../media/image14.png"/><Relationship Id="rId25" Type="http://schemas.openxmlformats.org/officeDocument/2006/relationships/image" Target="../media/image10.png"/><Relationship Id="rId2" Type="http://schemas.openxmlformats.org/officeDocument/2006/relationships/image" Target="../media/image2.png"/><Relationship Id="rId16" Type="http://schemas.openxmlformats.org/officeDocument/2006/relationships/slide" Target="slide5.xml"/><Relationship Id="rId20" Type="http://schemas.openxmlformats.org/officeDocument/2006/relationships/image" Target="../media/image17.svg"/><Relationship Id="rId29" Type="http://schemas.openxmlformats.org/officeDocument/2006/relationships/image" Target="../media/image33.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25.png"/><Relationship Id="rId24" Type="http://schemas.openxmlformats.org/officeDocument/2006/relationships/slide" Target="slide13.xml"/><Relationship Id="rId5" Type="http://schemas.openxmlformats.org/officeDocument/2006/relationships/image" Target="../media/image5.svg"/><Relationship Id="rId15" Type="http://schemas.openxmlformats.org/officeDocument/2006/relationships/image" Target="../media/image13.svg"/><Relationship Id="rId23" Type="http://schemas.openxmlformats.org/officeDocument/2006/relationships/image" Target="../media/image19.svg"/><Relationship Id="rId28" Type="http://schemas.openxmlformats.org/officeDocument/2006/relationships/image" Target="../media/image23.svg"/><Relationship Id="rId10" Type="http://schemas.openxmlformats.org/officeDocument/2006/relationships/slide" Target="slide3.xml"/><Relationship Id="rId19" Type="http://schemas.openxmlformats.org/officeDocument/2006/relationships/image" Target="../media/image16.pn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2.png"/><Relationship Id="rId22" Type="http://schemas.openxmlformats.org/officeDocument/2006/relationships/image" Target="../media/image18.png"/><Relationship Id="rId27" Type="http://schemas.openxmlformats.org/officeDocument/2006/relationships/image" Target="../media/image22.png"/></Relationships>
</file>

<file path=ppt/slides/_rels/slide18.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slide" Target="slide10.xml"/><Relationship Id="rId18" Type="http://schemas.openxmlformats.org/officeDocument/2006/relationships/image" Target="../media/image15.svg"/><Relationship Id="rId26" Type="http://schemas.openxmlformats.org/officeDocument/2006/relationships/image" Target="../media/image30.svg"/><Relationship Id="rId3" Type="http://schemas.openxmlformats.org/officeDocument/2006/relationships/image" Target="../media/image3.svg"/><Relationship Id="rId21" Type="http://schemas.openxmlformats.org/officeDocument/2006/relationships/slide" Target="slide8.xml"/><Relationship Id="rId7" Type="http://schemas.openxmlformats.org/officeDocument/2006/relationships/image" Target="../media/image7.svg"/><Relationship Id="rId12" Type="http://schemas.openxmlformats.org/officeDocument/2006/relationships/image" Target="../media/image26.svg"/><Relationship Id="rId17" Type="http://schemas.openxmlformats.org/officeDocument/2006/relationships/image" Target="../media/image14.png"/><Relationship Id="rId25" Type="http://schemas.openxmlformats.org/officeDocument/2006/relationships/image" Target="../media/image10.png"/><Relationship Id="rId2" Type="http://schemas.openxmlformats.org/officeDocument/2006/relationships/image" Target="../media/image2.png"/><Relationship Id="rId16" Type="http://schemas.openxmlformats.org/officeDocument/2006/relationships/slide" Target="slide5.xml"/><Relationship Id="rId20" Type="http://schemas.openxmlformats.org/officeDocument/2006/relationships/image" Target="../media/image17.svg"/><Relationship Id="rId29" Type="http://schemas.openxmlformats.org/officeDocument/2006/relationships/image" Target="../media/image34.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25.png"/><Relationship Id="rId24" Type="http://schemas.openxmlformats.org/officeDocument/2006/relationships/slide" Target="slide13.xml"/><Relationship Id="rId5" Type="http://schemas.openxmlformats.org/officeDocument/2006/relationships/image" Target="../media/image5.svg"/><Relationship Id="rId15" Type="http://schemas.openxmlformats.org/officeDocument/2006/relationships/image" Target="../media/image13.svg"/><Relationship Id="rId23" Type="http://schemas.openxmlformats.org/officeDocument/2006/relationships/image" Target="../media/image19.svg"/><Relationship Id="rId28" Type="http://schemas.openxmlformats.org/officeDocument/2006/relationships/image" Target="../media/image23.svg"/><Relationship Id="rId10" Type="http://schemas.openxmlformats.org/officeDocument/2006/relationships/slide" Target="slide3.xml"/><Relationship Id="rId19" Type="http://schemas.openxmlformats.org/officeDocument/2006/relationships/image" Target="../media/image16.pn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2.png"/><Relationship Id="rId22" Type="http://schemas.openxmlformats.org/officeDocument/2006/relationships/image" Target="../media/image18.png"/><Relationship Id="rId27"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slide" Target="slide14.xml"/><Relationship Id="rId5" Type="http://schemas.openxmlformats.org/officeDocument/2006/relationships/slide" Target="slide10.xml"/><Relationship Id="rId4" Type="http://schemas.openxmlformats.org/officeDocument/2006/relationships/slide" Target="slide8.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slide" Target="slide10.xml"/><Relationship Id="rId18" Type="http://schemas.openxmlformats.org/officeDocument/2006/relationships/image" Target="../media/image15.svg"/><Relationship Id="rId26" Type="http://schemas.openxmlformats.org/officeDocument/2006/relationships/image" Target="../media/image21.svg"/><Relationship Id="rId3" Type="http://schemas.openxmlformats.org/officeDocument/2006/relationships/image" Target="../media/image3.svg"/><Relationship Id="rId21" Type="http://schemas.openxmlformats.org/officeDocument/2006/relationships/slide" Target="slide8.xml"/><Relationship Id="rId7" Type="http://schemas.openxmlformats.org/officeDocument/2006/relationships/image" Target="../media/image7.svg"/><Relationship Id="rId12" Type="http://schemas.openxmlformats.org/officeDocument/2006/relationships/image" Target="../media/image11.svg"/><Relationship Id="rId17" Type="http://schemas.openxmlformats.org/officeDocument/2006/relationships/image" Target="../media/image14.png"/><Relationship Id="rId25" Type="http://schemas.openxmlformats.org/officeDocument/2006/relationships/image" Target="../media/image20.png"/><Relationship Id="rId2" Type="http://schemas.openxmlformats.org/officeDocument/2006/relationships/image" Target="../media/image2.png"/><Relationship Id="rId16" Type="http://schemas.openxmlformats.org/officeDocument/2006/relationships/slide" Target="slide5.xml"/><Relationship Id="rId20" Type="http://schemas.openxmlformats.org/officeDocument/2006/relationships/image" Target="../media/image17.svg"/><Relationship Id="rId29" Type="http://schemas.openxmlformats.org/officeDocument/2006/relationships/image" Target="../media/image24.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0.png"/><Relationship Id="rId24" Type="http://schemas.openxmlformats.org/officeDocument/2006/relationships/slide" Target="slide13.xml"/><Relationship Id="rId5" Type="http://schemas.openxmlformats.org/officeDocument/2006/relationships/image" Target="../media/image5.svg"/><Relationship Id="rId15" Type="http://schemas.openxmlformats.org/officeDocument/2006/relationships/image" Target="../media/image13.svg"/><Relationship Id="rId23" Type="http://schemas.openxmlformats.org/officeDocument/2006/relationships/image" Target="../media/image19.svg"/><Relationship Id="rId28" Type="http://schemas.openxmlformats.org/officeDocument/2006/relationships/image" Target="../media/image23.svg"/><Relationship Id="rId10" Type="http://schemas.openxmlformats.org/officeDocument/2006/relationships/slide" Target="slide3.xml"/><Relationship Id="rId19" Type="http://schemas.openxmlformats.org/officeDocument/2006/relationships/image" Target="../media/image16.pn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2.png"/><Relationship Id="rId22" Type="http://schemas.openxmlformats.org/officeDocument/2006/relationships/image" Target="../media/image18.png"/><Relationship Id="rId27" Type="http://schemas.openxmlformats.org/officeDocument/2006/relationships/image" Target="../media/image22.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slide" Target="slide10.xml"/><Relationship Id="rId18" Type="http://schemas.openxmlformats.org/officeDocument/2006/relationships/image" Target="../media/image15.svg"/><Relationship Id="rId26" Type="http://schemas.openxmlformats.org/officeDocument/2006/relationships/image" Target="../media/image21.svg"/><Relationship Id="rId3" Type="http://schemas.openxmlformats.org/officeDocument/2006/relationships/image" Target="../media/image3.svg"/><Relationship Id="rId21" Type="http://schemas.openxmlformats.org/officeDocument/2006/relationships/slide" Target="slide8.xml"/><Relationship Id="rId7" Type="http://schemas.openxmlformats.org/officeDocument/2006/relationships/image" Target="../media/image7.svg"/><Relationship Id="rId12" Type="http://schemas.openxmlformats.org/officeDocument/2006/relationships/image" Target="../media/image11.svg"/><Relationship Id="rId17" Type="http://schemas.openxmlformats.org/officeDocument/2006/relationships/image" Target="../media/image14.png"/><Relationship Id="rId25" Type="http://schemas.openxmlformats.org/officeDocument/2006/relationships/image" Target="../media/image20.png"/><Relationship Id="rId2" Type="http://schemas.openxmlformats.org/officeDocument/2006/relationships/image" Target="../media/image2.png"/><Relationship Id="rId16" Type="http://schemas.openxmlformats.org/officeDocument/2006/relationships/slide" Target="slide5.xml"/><Relationship Id="rId20" Type="http://schemas.openxmlformats.org/officeDocument/2006/relationships/image" Target="../media/image17.sv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0.png"/><Relationship Id="rId24" Type="http://schemas.openxmlformats.org/officeDocument/2006/relationships/slide" Target="slide13.xml"/><Relationship Id="rId5" Type="http://schemas.openxmlformats.org/officeDocument/2006/relationships/image" Target="../media/image5.svg"/><Relationship Id="rId15" Type="http://schemas.openxmlformats.org/officeDocument/2006/relationships/image" Target="../media/image13.svg"/><Relationship Id="rId23" Type="http://schemas.openxmlformats.org/officeDocument/2006/relationships/image" Target="../media/image19.svg"/><Relationship Id="rId28" Type="http://schemas.openxmlformats.org/officeDocument/2006/relationships/image" Target="../media/image23.svg"/><Relationship Id="rId10" Type="http://schemas.openxmlformats.org/officeDocument/2006/relationships/slide" Target="slide3.xml"/><Relationship Id="rId19" Type="http://schemas.openxmlformats.org/officeDocument/2006/relationships/image" Target="../media/image16.pn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2.png"/><Relationship Id="rId22" Type="http://schemas.openxmlformats.org/officeDocument/2006/relationships/image" Target="../media/image18.png"/><Relationship Id="rId27" Type="http://schemas.openxmlformats.org/officeDocument/2006/relationships/image" Target="../media/image22.pn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slide" Target="slide10.xml"/><Relationship Id="rId18" Type="http://schemas.openxmlformats.org/officeDocument/2006/relationships/image" Target="../media/image27.svg"/><Relationship Id="rId26" Type="http://schemas.openxmlformats.org/officeDocument/2006/relationships/image" Target="../media/image21.svg"/><Relationship Id="rId3" Type="http://schemas.openxmlformats.org/officeDocument/2006/relationships/image" Target="../media/image3.svg"/><Relationship Id="rId21" Type="http://schemas.openxmlformats.org/officeDocument/2006/relationships/slide" Target="slide8.xml"/><Relationship Id="rId7" Type="http://schemas.openxmlformats.org/officeDocument/2006/relationships/image" Target="../media/image7.svg"/><Relationship Id="rId12" Type="http://schemas.openxmlformats.org/officeDocument/2006/relationships/image" Target="../media/image26.svg"/><Relationship Id="rId17" Type="http://schemas.openxmlformats.org/officeDocument/2006/relationships/image" Target="../media/image10.png"/><Relationship Id="rId25" Type="http://schemas.openxmlformats.org/officeDocument/2006/relationships/image" Target="../media/image20.png"/><Relationship Id="rId2" Type="http://schemas.openxmlformats.org/officeDocument/2006/relationships/image" Target="../media/image2.png"/><Relationship Id="rId16" Type="http://schemas.openxmlformats.org/officeDocument/2006/relationships/slide" Target="slide5.xml"/><Relationship Id="rId20" Type="http://schemas.openxmlformats.org/officeDocument/2006/relationships/image" Target="../media/image17.sv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25.png"/><Relationship Id="rId24" Type="http://schemas.openxmlformats.org/officeDocument/2006/relationships/slide" Target="slide13.xml"/><Relationship Id="rId5" Type="http://schemas.openxmlformats.org/officeDocument/2006/relationships/image" Target="../media/image5.svg"/><Relationship Id="rId15" Type="http://schemas.openxmlformats.org/officeDocument/2006/relationships/image" Target="../media/image13.svg"/><Relationship Id="rId23" Type="http://schemas.openxmlformats.org/officeDocument/2006/relationships/image" Target="../media/image19.svg"/><Relationship Id="rId28" Type="http://schemas.openxmlformats.org/officeDocument/2006/relationships/image" Target="../media/image23.svg"/><Relationship Id="rId10" Type="http://schemas.openxmlformats.org/officeDocument/2006/relationships/slide" Target="slide3.xml"/><Relationship Id="rId19" Type="http://schemas.openxmlformats.org/officeDocument/2006/relationships/image" Target="../media/image16.pn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2.png"/><Relationship Id="rId22" Type="http://schemas.openxmlformats.org/officeDocument/2006/relationships/image" Target="../media/image18.png"/><Relationship Id="rId27" Type="http://schemas.openxmlformats.org/officeDocument/2006/relationships/image" Target="../media/image22.pn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slide" Target="slide10.xml"/><Relationship Id="rId18" Type="http://schemas.openxmlformats.org/officeDocument/2006/relationships/image" Target="../media/image27.svg"/><Relationship Id="rId26" Type="http://schemas.openxmlformats.org/officeDocument/2006/relationships/image" Target="../media/image21.svg"/><Relationship Id="rId3" Type="http://schemas.openxmlformats.org/officeDocument/2006/relationships/image" Target="../media/image3.svg"/><Relationship Id="rId21" Type="http://schemas.openxmlformats.org/officeDocument/2006/relationships/slide" Target="slide8.xml"/><Relationship Id="rId7" Type="http://schemas.openxmlformats.org/officeDocument/2006/relationships/image" Target="../media/image7.svg"/><Relationship Id="rId12" Type="http://schemas.openxmlformats.org/officeDocument/2006/relationships/image" Target="../media/image26.svg"/><Relationship Id="rId17" Type="http://schemas.openxmlformats.org/officeDocument/2006/relationships/image" Target="../media/image10.png"/><Relationship Id="rId25" Type="http://schemas.openxmlformats.org/officeDocument/2006/relationships/image" Target="../media/image20.png"/><Relationship Id="rId2" Type="http://schemas.openxmlformats.org/officeDocument/2006/relationships/image" Target="../media/image2.png"/><Relationship Id="rId16" Type="http://schemas.openxmlformats.org/officeDocument/2006/relationships/slide" Target="slide5.xml"/><Relationship Id="rId20" Type="http://schemas.openxmlformats.org/officeDocument/2006/relationships/image" Target="../media/image17.sv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25.png"/><Relationship Id="rId24" Type="http://schemas.openxmlformats.org/officeDocument/2006/relationships/slide" Target="slide13.xml"/><Relationship Id="rId5" Type="http://schemas.openxmlformats.org/officeDocument/2006/relationships/image" Target="../media/image5.svg"/><Relationship Id="rId15" Type="http://schemas.openxmlformats.org/officeDocument/2006/relationships/image" Target="../media/image13.svg"/><Relationship Id="rId23" Type="http://schemas.openxmlformats.org/officeDocument/2006/relationships/image" Target="../media/image19.svg"/><Relationship Id="rId28" Type="http://schemas.openxmlformats.org/officeDocument/2006/relationships/image" Target="../media/image23.svg"/><Relationship Id="rId10" Type="http://schemas.openxmlformats.org/officeDocument/2006/relationships/slide" Target="slide3.xml"/><Relationship Id="rId19" Type="http://schemas.openxmlformats.org/officeDocument/2006/relationships/image" Target="../media/image16.pn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2.png"/><Relationship Id="rId22" Type="http://schemas.openxmlformats.org/officeDocument/2006/relationships/image" Target="../media/image18.png"/><Relationship Id="rId27" Type="http://schemas.openxmlformats.org/officeDocument/2006/relationships/image" Target="../media/image22.png"/></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slide" Target="slide10.xml"/><Relationship Id="rId18" Type="http://schemas.openxmlformats.org/officeDocument/2006/relationships/image" Target="../media/image27.svg"/><Relationship Id="rId26" Type="http://schemas.openxmlformats.org/officeDocument/2006/relationships/image" Target="../media/image21.svg"/><Relationship Id="rId3" Type="http://schemas.openxmlformats.org/officeDocument/2006/relationships/image" Target="../media/image3.svg"/><Relationship Id="rId21" Type="http://schemas.openxmlformats.org/officeDocument/2006/relationships/slide" Target="slide8.xml"/><Relationship Id="rId7" Type="http://schemas.openxmlformats.org/officeDocument/2006/relationships/image" Target="../media/image7.svg"/><Relationship Id="rId12" Type="http://schemas.openxmlformats.org/officeDocument/2006/relationships/image" Target="../media/image26.svg"/><Relationship Id="rId17" Type="http://schemas.openxmlformats.org/officeDocument/2006/relationships/image" Target="../media/image10.png"/><Relationship Id="rId25" Type="http://schemas.openxmlformats.org/officeDocument/2006/relationships/image" Target="../media/image20.png"/><Relationship Id="rId2" Type="http://schemas.openxmlformats.org/officeDocument/2006/relationships/image" Target="../media/image2.png"/><Relationship Id="rId16" Type="http://schemas.openxmlformats.org/officeDocument/2006/relationships/slide" Target="slide5.xml"/><Relationship Id="rId20" Type="http://schemas.openxmlformats.org/officeDocument/2006/relationships/image" Target="../media/image17.sv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25.png"/><Relationship Id="rId24" Type="http://schemas.openxmlformats.org/officeDocument/2006/relationships/slide" Target="slide13.xml"/><Relationship Id="rId5" Type="http://schemas.openxmlformats.org/officeDocument/2006/relationships/image" Target="../media/image5.svg"/><Relationship Id="rId15" Type="http://schemas.openxmlformats.org/officeDocument/2006/relationships/image" Target="../media/image13.svg"/><Relationship Id="rId23" Type="http://schemas.openxmlformats.org/officeDocument/2006/relationships/image" Target="../media/image19.svg"/><Relationship Id="rId28" Type="http://schemas.openxmlformats.org/officeDocument/2006/relationships/image" Target="../media/image23.svg"/><Relationship Id="rId10" Type="http://schemas.openxmlformats.org/officeDocument/2006/relationships/slide" Target="slide3.xml"/><Relationship Id="rId19" Type="http://schemas.openxmlformats.org/officeDocument/2006/relationships/image" Target="../media/image16.pn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2.png"/><Relationship Id="rId22" Type="http://schemas.openxmlformats.org/officeDocument/2006/relationships/image" Target="../media/image18.png"/><Relationship Id="rId27" Type="http://schemas.openxmlformats.org/officeDocument/2006/relationships/image" Target="../media/image22.png"/></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slide" Target="slide10.xml"/><Relationship Id="rId18" Type="http://schemas.openxmlformats.org/officeDocument/2006/relationships/image" Target="../media/image15.svg"/><Relationship Id="rId26" Type="http://schemas.openxmlformats.org/officeDocument/2006/relationships/image" Target="../media/image21.svg"/><Relationship Id="rId3" Type="http://schemas.openxmlformats.org/officeDocument/2006/relationships/image" Target="../media/image3.svg"/><Relationship Id="rId21" Type="http://schemas.openxmlformats.org/officeDocument/2006/relationships/slide" Target="slide8.xml"/><Relationship Id="rId7" Type="http://schemas.openxmlformats.org/officeDocument/2006/relationships/image" Target="../media/image7.svg"/><Relationship Id="rId12" Type="http://schemas.openxmlformats.org/officeDocument/2006/relationships/image" Target="../media/image26.svg"/><Relationship Id="rId17" Type="http://schemas.openxmlformats.org/officeDocument/2006/relationships/image" Target="../media/image14.png"/><Relationship Id="rId25" Type="http://schemas.openxmlformats.org/officeDocument/2006/relationships/image" Target="../media/image20.png"/><Relationship Id="rId2" Type="http://schemas.openxmlformats.org/officeDocument/2006/relationships/image" Target="../media/image2.png"/><Relationship Id="rId16" Type="http://schemas.openxmlformats.org/officeDocument/2006/relationships/slide" Target="slide5.xml"/><Relationship Id="rId20" Type="http://schemas.openxmlformats.org/officeDocument/2006/relationships/image" Target="../media/image17.sv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25.png"/><Relationship Id="rId24" Type="http://schemas.openxmlformats.org/officeDocument/2006/relationships/slide" Target="slide13.xml"/><Relationship Id="rId5" Type="http://schemas.openxmlformats.org/officeDocument/2006/relationships/image" Target="../media/image5.svg"/><Relationship Id="rId15" Type="http://schemas.openxmlformats.org/officeDocument/2006/relationships/image" Target="../media/image13.svg"/><Relationship Id="rId23" Type="http://schemas.openxmlformats.org/officeDocument/2006/relationships/image" Target="../media/image19.svg"/><Relationship Id="rId28" Type="http://schemas.openxmlformats.org/officeDocument/2006/relationships/image" Target="../media/image28.svg"/><Relationship Id="rId10" Type="http://schemas.openxmlformats.org/officeDocument/2006/relationships/slide" Target="slide3.xml"/><Relationship Id="rId19" Type="http://schemas.openxmlformats.org/officeDocument/2006/relationships/image" Target="../media/image16.pn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2.png"/><Relationship Id="rId22" Type="http://schemas.openxmlformats.org/officeDocument/2006/relationships/image" Target="../media/image18.png"/><Relationship Id="rId27" Type="http://schemas.openxmlformats.org/officeDocument/2006/relationships/image" Target="../media/image10.png"/></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slide" Target="slide10.xml"/><Relationship Id="rId18" Type="http://schemas.openxmlformats.org/officeDocument/2006/relationships/image" Target="../media/image15.svg"/><Relationship Id="rId26" Type="http://schemas.openxmlformats.org/officeDocument/2006/relationships/image" Target="../media/image21.svg"/><Relationship Id="rId3" Type="http://schemas.openxmlformats.org/officeDocument/2006/relationships/image" Target="../media/image3.svg"/><Relationship Id="rId21" Type="http://schemas.openxmlformats.org/officeDocument/2006/relationships/slide" Target="slide8.xml"/><Relationship Id="rId7" Type="http://schemas.openxmlformats.org/officeDocument/2006/relationships/image" Target="../media/image7.svg"/><Relationship Id="rId12" Type="http://schemas.openxmlformats.org/officeDocument/2006/relationships/image" Target="../media/image26.svg"/><Relationship Id="rId17" Type="http://schemas.openxmlformats.org/officeDocument/2006/relationships/image" Target="../media/image14.png"/><Relationship Id="rId25" Type="http://schemas.openxmlformats.org/officeDocument/2006/relationships/image" Target="../media/image20.png"/><Relationship Id="rId2" Type="http://schemas.openxmlformats.org/officeDocument/2006/relationships/image" Target="../media/image2.png"/><Relationship Id="rId16" Type="http://schemas.openxmlformats.org/officeDocument/2006/relationships/slide" Target="slide5.xml"/><Relationship Id="rId20" Type="http://schemas.openxmlformats.org/officeDocument/2006/relationships/image" Target="../media/image17.sv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25.png"/><Relationship Id="rId24" Type="http://schemas.openxmlformats.org/officeDocument/2006/relationships/slide" Target="slide13.xml"/><Relationship Id="rId5" Type="http://schemas.openxmlformats.org/officeDocument/2006/relationships/image" Target="../media/image5.svg"/><Relationship Id="rId15" Type="http://schemas.openxmlformats.org/officeDocument/2006/relationships/image" Target="../media/image13.svg"/><Relationship Id="rId23" Type="http://schemas.openxmlformats.org/officeDocument/2006/relationships/image" Target="../media/image19.svg"/><Relationship Id="rId28" Type="http://schemas.openxmlformats.org/officeDocument/2006/relationships/image" Target="../media/image28.svg"/><Relationship Id="rId10" Type="http://schemas.openxmlformats.org/officeDocument/2006/relationships/slide" Target="slide3.xml"/><Relationship Id="rId19" Type="http://schemas.openxmlformats.org/officeDocument/2006/relationships/image" Target="../media/image16.pn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2.png"/><Relationship Id="rId22" Type="http://schemas.openxmlformats.org/officeDocument/2006/relationships/image" Target="../media/image18.png"/><Relationship Id="rId27"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CF4D6"/>
        </a:soli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DB0FCD92-35C9-D853-C477-061FAE023EEA}"/>
              </a:ext>
            </a:extLst>
          </p:cNvPr>
          <p:cNvSpPr txBox="1"/>
          <p:nvPr/>
        </p:nvSpPr>
        <p:spPr>
          <a:xfrm>
            <a:off x="1112495" y="2471500"/>
            <a:ext cx="10176560" cy="1446550"/>
          </a:xfrm>
          <a:prstGeom prst="rect">
            <a:avLst/>
          </a:prstGeom>
          <a:noFill/>
        </p:spPr>
        <p:txBody>
          <a:bodyPr wrap="square">
            <a:spAutoFit/>
          </a:bodyPr>
          <a:lstStyle/>
          <a:p>
            <a:pPr algn="ctr"/>
            <a:r>
              <a:rPr lang="en-US" sz="4400" b="1" i="1" dirty="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Finance-Flash Assignment</a:t>
            </a:r>
          </a:p>
          <a:p>
            <a:pPr algn="ctr"/>
            <a:r>
              <a:rPr lang="en-US" sz="4400" b="1" i="1" dirty="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Analyzing trends of Currency EUR/INR </a:t>
            </a:r>
          </a:p>
        </p:txBody>
      </p:sp>
      <p:pic>
        <p:nvPicPr>
          <p:cNvPr id="1026" name="Picture 2" descr="Conversion Euro to Indian Rupee with today's exchange rate - EUR to INR">
            <a:extLst>
              <a:ext uri="{FF2B5EF4-FFF2-40B4-BE49-F238E27FC236}">
                <a16:creationId xmlns:a16="http://schemas.microsoft.com/office/drawing/2014/main" id="{93B415E4-46BC-D2F6-C2E0-1B98CF66BD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8381" y="0"/>
            <a:ext cx="2293620" cy="229362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72770CA-E56D-CA7A-D01F-7E7395BC8A6D}"/>
              </a:ext>
            </a:extLst>
          </p:cNvPr>
          <p:cNvSpPr txBox="1"/>
          <p:nvPr/>
        </p:nvSpPr>
        <p:spPr>
          <a:xfrm>
            <a:off x="3874745" y="3918050"/>
            <a:ext cx="10176560" cy="646331"/>
          </a:xfrm>
          <a:prstGeom prst="rect">
            <a:avLst/>
          </a:prstGeom>
          <a:noFill/>
        </p:spPr>
        <p:txBody>
          <a:bodyPr wrap="square">
            <a:spAutoFit/>
          </a:bodyPr>
          <a:lstStyle/>
          <a:p>
            <a:pPr algn="ctr"/>
            <a:r>
              <a:rPr lang="en-US" sz="3600" b="1" i="1" dirty="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By Vamsi Krishna Adatra </a:t>
            </a:r>
          </a:p>
        </p:txBody>
      </p:sp>
    </p:spTree>
    <p:extLst>
      <p:ext uri="{BB962C8B-B14F-4D97-AF65-F5344CB8AC3E}">
        <p14:creationId xmlns:p14="http://schemas.microsoft.com/office/powerpoint/2010/main" val="32276053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65073"/>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2255B17-767F-41F4-14C2-6CA8C4A8BEBA}"/>
              </a:ext>
            </a:extLst>
          </p:cNvPr>
          <p:cNvGrpSpPr/>
          <p:nvPr/>
        </p:nvGrpSpPr>
        <p:grpSpPr>
          <a:xfrm>
            <a:off x="-1122822" y="418581"/>
            <a:ext cx="930968" cy="898692"/>
            <a:chOff x="-1023958" y="511654"/>
            <a:chExt cx="930968" cy="898692"/>
          </a:xfrm>
        </p:grpSpPr>
        <p:sp>
          <p:nvSpPr>
            <p:cNvPr id="3" name="Oval 2">
              <a:extLst>
                <a:ext uri="{FF2B5EF4-FFF2-40B4-BE49-F238E27FC236}">
                  <a16:creationId xmlns:a16="http://schemas.microsoft.com/office/drawing/2014/main" id="{B792F3DD-729E-4F03-97C4-108349210CE5}"/>
                </a:ext>
              </a:extLst>
            </p:cNvPr>
            <p:cNvSpPr/>
            <p:nvPr/>
          </p:nvSpPr>
          <p:spPr>
            <a:xfrm>
              <a:off x="-1023958" y="511654"/>
              <a:ext cx="930968" cy="8986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4" name="Graphic 3" descr="Office worker">
              <a:extLst>
                <a:ext uri="{FF2B5EF4-FFF2-40B4-BE49-F238E27FC236}">
                  <a16:creationId xmlns:a16="http://schemas.microsoft.com/office/drawing/2014/main" id="{CCB62B62-C6D5-6784-C40B-A84A663B77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0483" y="667392"/>
              <a:ext cx="609924" cy="609924"/>
            </a:xfrm>
            <a:prstGeom prst="rect">
              <a:avLst/>
            </a:prstGeom>
          </p:spPr>
        </p:pic>
      </p:grpSp>
      <p:grpSp>
        <p:nvGrpSpPr>
          <p:cNvPr id="5" name="Group 4">
            <a:extLst>
              <a:ext uri="{FF2B5EF4-FFF2-40B4-BE49-F238E27FC236}">
                <a16:creationId xmlns:a16="http://schemas.microsoft.com/office/drawing/2014/main" id="{9C11F32C-7A00-E9F3-66D7-82D6E3321E3C}"/>
              </a:ext>
            </a:extLst>
          </p:cNvPr>
          <p:cNvGrpSpPr/>
          <p:nvPr/>
        </p:nvGrpSpPr>
        <p:grpSpPr>
          <a:xfrm>
            <a:off x="870257" y="4276828"/>
            <a:ext cx="946466" cy="899603"/>
            <a:chOff x="-1023958" y="4276831"/>
            <a:chExt cx="832104" cy="832104"/>
          </a:xfrm>
        </p:grpSpPr>
        <p:sp>
          <p:nvSpPr>
            <p:cNvPr id="6" name="Oval 5">
              <a:extLst>
                <a:ext uri="{FF2B5EF4-FFF2-40B4-BE49-F238E27FC236}">
                  <a16:creationId xmlns:a16="http://schemas.microsoft.com/office/drawing/2014/main" id="{C059E17E-8368-CE83-6413-5C287AE06DC5}"/>
                </a:ext>
              </a:extLst>
            </p:cNvPr>
            <p:cNvSpPr/>
            <p:nvPr/>
          </p:nvSpPr>
          <p:spPr>
            <a:xfrm>
              <a:off x="-1023958" y="4276831"/>
              <a:ext cx="832104" cy="8321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7" name="Graphic 6" descr="Lightbulb">
              <a:extLst>
                <a:ext uri="{FF2B5EF4-FFF2-40B4-BE49-F238E27FC236}">
                  <a16:creationId xmlns:a16="http://schemas.microsoft.com/office/drawing/2014/main" id="{0A570A95-8E32-3DD8-0601-AC7E7294413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1143" y="4420306"/>
              <a:ext cx="545153" cy="545153"/>
            </a:xfrm>
            <a:prstGeom prst="rect">
              <a:avLst/>
            </a:prstGeom>
          </p:spPr>
        </p:pic>
      </p:grpSp>
      <p:grpSp>
        <p:nvGrpSpPr>
          <p:cNvPr id="8" name="Group 7">
            <a:extLst>
              <a:ext uri="{FF2B5EF4-FFF2-40B4-BE49-F238E27FC236}">
                <a16:creationId xmlns:a16="http://schemas.microsoft.com/office/drawing/2014/main" id="{AF99AC41-930B-B3F0-0007-E93B5BE28FB7}"/>
              </a:ext>
            </a:extLst>
          </p:cNvPr>
          <p:cNvGrpSpPr/>
          <p:nvPr/>
        </p:nvGrpSpPr>
        <p:grpSpPr>
          <a:xfrm>
            <a:off x="-1023958" y="1766713"/>
            <a:ext cx="832104" cy="832104"/>
            <a:chOff x="-1023958" y="1766713"/>
            <a:chExt cx="832104" cy="832104"/>
          </a:xfrm>
        </p:grpSpPr>
        <p:sp>
          <p:nvSpPr>
            <p:cNvPr id="9" name="Oval 8">
              <a:extLst>
                <a:ext uri="{FF2B5EF4-FFF2-40B4-BE49-F238E27FC236}">
                  <a16:creationId xmlns:a16="http://schemas.microsoft.com/office/drawing/2014/main" id="{C3EC3232-FB75-3616-ADA8-47DE956B5F9A}"/>
                </a:ext>
              </a:extLst>
            </p:cNvPr>
            <p:cNvSpPr/>
            <p:nvPr/>
          </p:nvSpPr>
          <p:spPr>
            <a:xfrm>
              <a:off x="-1023958" y="1766713"/>
              <a:ext cx="832104" cy="8321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10" name="Graphic 9" descr="Stopwatch">
              <a:extLst>
                <a:ext uri="{FF2B5EF4-FFF2-40B4-BE49-F238E27FC236}">
                  <a16:creationId xmlns:a16="http://schemas.microsoft.com/office/drawing/2014/main" id="{D8B49B95-8A16-2096-7FC1-7FCEDDF659D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1142" y="1910188"/>
              <a:ext cx="545153" cy="545153"/>
            </a:xfrm>
            <a:prstGeom prst="rect">
              <a:avLst/>
            </a:prstGeom>
          </p:spPr>
        </p:pic>
      </p:grpSp>
      <p:grpSp>
        <p:nvGrpSpPr>
          <p:cNvPr id="11" name="Group 10">
            <a:extLst>
              <a:ext uri="{FF2B5EF4-FFF2-40B4-BE49-F238E27FC236}">
                <a16:creationId xmlns:a16="http://schemas.microsoft.com/office/drawing/2014/main" id="{81AD96F4-5A15-0011-3597-160D8BD4D27A}"/>
              </a:ext>
            </a:extLst>
          </p:cNvPr>
          <p:cNvGrpSpPr/>
          <p:nvPr/>
        </p:nvGrpSpPr>
        <p:grpSpPr>
          <a:xfrm>
            <a:off x="-1023958" y="5475531"/>
            <a:ext cx="832104" cy="832104"/>
            <a:chOff x="-1023958" y="5475531"/>
            <a:chExt cx="832104" cy="832104"/>
          </a:xfrm>
        </p:grpSpPr>
        <p:sp>
          <p:nvSpPr>
            <p:cNvPr id="12" name="Oval 11">
              <a:extLst>
                <a:ext uri="{FF2B5EF4-FFF2-40B4-BE49-F238E27FC236}">
                  <a16:creationId xmlns:a16="http://schemas.microsoft.com/office/drawing/2014/main" id="{F99BF227-0348-C3DE-B250-1AA0761606C0}"/>
                </a:ext>
              </a:extLst>
            </p:cNvPr>
            <p:cNvSpPr/>
            <p:nvPr/>
          </p:nvSpPr>
          <p:spPr>
            <a:xfrm>
              <a:off x="-1023958" y="5475531"/>
              <a:ext cx="832104" cy="8321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13" name="Graphic 12" descr="Presentation with pie chart">
              <a:extLst>
                <a:ext uri="{FF2B5EF4-FFF2-40B4-BE49-F238E27FC236}">
                  <a16:creationId xmlns:a16="http://schemas.microsoft.com/office/drawing/2014/main" id="{046D0DD1-05B7-65CB-1ED3-E64AA29EED9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49660" y="5619006"/>
              <a:ext cx="545153" cy="545153"/>
            </a:xfrm>
            <a:prstGeom prst="rect">
              <a:avLst/>
            </a:prstGeom>
          </p:spPr>
        </p:pic>
      </p:grpSp>
      <p:sp>
        <p:nvSpPr>
          <p:cNvPr id="14" name="Freeform: Shape 13">
            <a:extLst>
              <a:ext uri="{FF2B5EF4-FFF2-40B4-BE49-F238E27FC236}">
                <a16:creationId xmlns:a16="http://schemas.microsoft.com/office/drawing/2014/main" id="{E4AC73CB-52AB-B4E2-DDE5-06666F3D171E}"/>
              </a:ext>
            </a:extLst>
          </p:cNvPr>
          <p:cNvSpPr/>
          <p:nvPr/>
        </p:nvSpPr>
        <p:spPr>
          <a:xfrm>
            <a:off x="-25247" y="-3723821"/>
            <a:ext cx="1335741" cy="16900902"/>
          </a:xfrm>
          <a:custGeom>
            <a:avLst/>
            <a:gdLst>
              <a:gd name="connsiteX0" fmla="*/ 1335741 w 1335741"/>
              <a:gd name="connsiteY0" fmla="*/ 0 h 16900902"/>
              <a:gd name="connsiteX1" fmla="*/ 1335741 w 1335741"/>
              <a:gd name="connsiteY1" fmla="*/ 7855712 h 16900902"/>
              <a:gd name="connsiteX2" fmla="*/ 719822 w 1335741"/>
              <a:gd name="connsiteY2" fmla="*/ 8441114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0" fmla="*/ 1335741 w 1335741"/>
              <a:gd name="connsiteY0" fmla="*/ 0 h 16900902"/>
              <a:gd name="connsiteX1" fmla="*/ 1335741 w 1335741"/>
              <a:gd name="connsiteY1" fmla="*/ 7855712 h 16900902"/>
              <a:gd name="connsiteX2" fmla="*/ 719822 w 1335741"/>
              <a:gd name="connsiteY2" fmla="*/ 8441117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17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17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20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20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5741" h="16900902">
                <a:moveTo>
                  <a:pt x="1335741" y="0"/>
                </a:moveTo>
                <a:lnTo>
                  <a:pt x="1335741" y="7855712"/>
                </a:lnTo>
                <a:cubicBezTo>
                  <a:pt x="1130435" y="8050847"/>
                  <a:pt x="726184" y="7998328"/>
                  <a:pt x="719822" y="8441120"/>
                </a:cubicBezTo>
                <a:cubicBezTo>
                  <a:pt x="713460" y="8883912"/>
                  <a:pt x="1130435" y="8831382"/>
                  <a:pt x="1335741" y="9026515"/>
                </a:cubicBezTo>
                <a:lnTo>
                  <a:pt x="1335741" y="16900902"/>
                </a:lnTo>
                <a:lnTo>
                  <a:pt x="0" y="16900902"/>
                </a:lnTo>
                <a:lnTo>
                  <a:pt x="0" y="0"/>
                </a:lnTo>
                <a:lnTo>
                  <a:pt x="1335741"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5" name="Graphic 14" descr="Office worker">
            <a:hlinkClick r:id="rId10" action="ppaction://hlinksldjump"/>
            <a:extLst>
              <a:ext uri="{FF2B5EF4-FFF2-40B4-BE49-F238E27FC236}">
                <a16:creationId xmlns:a16="http://schemas.microsoft.com/office/drawing/2014/main" id="{3BC46D49-3AF1-8768-DBB7-1E9844ACA2A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14061" y="628529"/>
            <a:ext cx="545153" cy="545153"/>
          </a:xfrm>
          <a:prstGeom prst="rect">
            <a:avLst/>
          </a:prstGeom>
        </p:spPr>
      </p:pic>
      <p:pic>
        <p:nvPicPr>
          <p:cNvPr id="16" name="Graphic 15" descr="Lightbulb">
            <a:hlinkClick r:id="rId13" action="ppaction://hlinksldjump"/>
            <a:extLst>
              <a:ext uri="{FF2B5EF4-FFF2-40B4-BE49-F238E27FC236}">
                <a16:creationId xmlns:a16="http://schemas.microsoft.com/office/drawing/2014/main" id="{CED5012D-BFF9-B03B-CE4F-5A5048DDD50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92578" y="4420306"/>
            <a:ext cx="545153" cy="545153"/>
          </a:xfrm>
          <a:prstGeom prst="rect">
            <a:avLst/>
          </a:prstGeom>
        </p:spPr>
      </p:pic>
      <p:pic>
        <p:nvPicPr>
          <p:cNvPr id="17" name="Graphic 16" descr="Stopwatch">
            <a:hlinkClick r:id="rId16" action="ppaction://hlinksldjump"/>
            <a:extLst>
              <a:ext uri="{FF2B5EF4-FFF2-40B4-BE49-F238E27FC236}">
                <a16:creationId xmlns:a16="http://schemas.microsoft.com/office/drawing/2014/main" id="{1BE6592F-2882-BC4B-1EF3-7ACFD80382DE}"/>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92579" y="1910188"/>
            <a:ext cx="545153" cy="545153"/>
          </a:xfrm>
          <a:prstGeom prst="rect">
            <a:avLst/>
          </a:prstGeom>
        </p:spPr>
      </p:pic>
      <p:grpSp>
        <p:nvGrpSpPr>
          <p:cNvPr id="18" name="Group 17">
            <a:extLst>
              <a:ext uri="{FF2B5EF4-FFF2-40B4-BE49-F238E27FC236}">
                <a16:creationId xmlns:a16="http://schemas.microsoft.com/office/drawing/2014/main" id="{88808A73-BFE4-80BE-8D20-12E6262C9805}"/>
              </a:ext>
            </a:extLst>
          </p:cNvPr>
          <p:cNvGrpSpPr/>
          <p:nvPr/>
        </p:nvGrpSpPr>
        <p:grpSpPr>
          <a:xfrm>
            <a:off x="-1014618" y="3046938"/>
            <a:ext cx="832104" cy="832104"/>
            <a:chOff x="-1023958" y="3022173"/>
            <a:chExt cx="832104" cy="832104"/>
          </a:xfrm>
        </p:grpSpPr>
        <p:grpSp>
          <p:nvGrpSpPr>
            <p:cNvPr id="19" name="Group 18">
              <a:extLst>
                <a:ext uri="{FF2B5EF4-FFF2-40B4-BE49-F238E27FC236}">
                  <a16:creationId xmlns:a16="http://schemas.microsoft.com/office/drawing/2014/main" id="{7BA09C80-E873-F908-7715-F6A27869755E}"/>
                </a:ext>
              </a:extLst>
            </p:cNvPr>
            <p:cNvGrpSpPr/>
            <p:nvPr/>
          </p:nvGrpSpPr>
          <p:grpSpPr>
            <a:xfrm>
              <a:off x="-1023958" y="3022173"/>
              <a:ext cx="832104" cy="832104"/>
              <a:chOff x="-1023958" y="3021772"/>
              <a:chExt cx="832104" cy="832104"/>
            </a:xfrm>
            <a:solidFill>
              <a:schemeClr val="bg1"/>
            </a:solidFill>
          </p:grpSpPr>
          <p:sp>
            <p:nvSpPr>
              <p:cNvPr id="21" name="Oval 20">
                <a:extLst>
                  <a:ext uri="{FF2B5EF4-FFF2-40B4-BE49-F238E27FC236}">
                    <a16:creationId xmlns:a16="http://schemas.microsoft.com/office/drawing/2014/main" id="{81D47033-B0E4-4E46-B8E5-E3D635483499}"/>
                  </a:ext>
                </a:extLst>
              </p:cNvPr>
              <p:cNvSpPr/>
              <p:nvPr/>
            </p:nvSpPr>
            <p:spPr>
              <a:xfrm>
                <a:off x="-1023958" y="3021772"/>
                <a:ext cx="832104" cy="832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22" name="Graphic 21" descr="Magnifying glass">
                <a:extLst>
                  <a:ext uri="{FF2B5EF4-FFF2-40B4-BE49-F238E27FC236}">
                    <a16:creationId xmlns:a16="http://schemas.microsoft.com/office/drawing/2014/main" id="{C69B0EDC-FAAD-0948-19DB-F71549C0CD44}"/>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71142" y="3165247"/>
                <a:ext cx="545153" cy="545153"/>
              </a:xfrm>
              <a:prstGeom prst="rect">
                <a:avLst/>
              </a:prstGeom>
            </p:spPr>
          </p:pic>
        </p:grpSp>
        <p:pic>
          <p:nvPicPr>
            <p:cNvPr id="20" name="Graphic 19" descr="Magnifying glass">
              <a:hlinkClick r:id="rId21" action="ppaction://hlinksldjump"/>
              <a:extLst>
                <a:ext uri="{FF2B5EF4-FFF2-40B4-BE49-F238E27FC236}">
                  <a16:creationId xmlns:a16="http://schemas.microsoft.com/office/drawing/2014/main" id="{267E4218-4D13-BF81-776D-B25CEB33EE37}"/>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871143" y="3165460"/>
              <a:ext cx="545153" cy="545153"/>
            </a:xfrm>
            <a:prstGeom prst="rect">
              <a:avLst/>
            </a:prstGeom>
          </p:spPr>
        </p:pic>
      </p:grpSp>
      <p:pic>
        <p:nvPicPr>
          <p:cNvPr id="23" name="Graphic 22" descr="Presentation with pie chart">
            <a:hlinkClick r:id="rId24" action="ppaction://hlinksldjump"/>
            <a:extLst>
              <a:ext uri="{FF2B5EF4-FFF2-40B4-BE49-F238E27FC236}">
                <a16:creationId xmlns:a16="http://schemas.microsoft.com/office/drawing/2014/main" id="{A81635E2-0D91-044A-98F2-7458F5A99CB6}"/>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414061" y="5619006"/>
            <a:ext cx="545153" cy="545153"/>
          </a:xfrm>
          <a:prstGeom prst="rect">
            <a:avLst/>
          </a:prstGeom>
        </p:spPr>
      </p:pic>
      <p:pic>
        <p:nvPicPr>
          <p:cNvPr id="24" name="Graphic 23" descr="Magnifying glass">
            <a:hlinkClick r:id="rId21" action="ppaction://hlinksldjump"/>
            <a:extLst>
              <a:ext uri="{FF2B5EF4-FFF2-40B4-BE49-F238E27FC236}">
                <a16:creationId xmlns:a16="http://schemas.microsoft.com/office/drawing/2014/main" id="{C6489A01-73DE-4124-D65D-C111C24AD095}"/>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392579" y="3165247"/>
            <a:ext cx="545153" cy="545153"/>
          </a:xfrm>
          <a:prstGeom prst="rect">
            <a:avLst/>
          </a:prstGeom>
        </p:spPr>
      </p:pic>
      <p:sp>
        <p:nvSpPr>
          <p:cNvPr id="25" name="TextBox 24">
            <a:extLst>
              <a:ext uri="{FF2B5EF4-FFF2-40B4-BE49-F238E27FC236}">
                <a16:creationId xmlns:a16="http://schemas.microsoft.com/office/drawing/2014/main" id="{276B6217-0856-7C73-1C4D-C89FB9EC456E}"/>
              </a:ext>
            </a:extLst>
          </p:cNvPr>
          <p:cNvSpPr txBox="1"/>
          <p:nvPr/>
        </p:nvSpPr>
        <p:spPr>
          <a:xfrm>
            <a:off x="1833235" y="-46217"/>
            <a:ext cx="8172450" cy="6155531"/>
          </a:xfrm>
          <a:prstGeom prst="rect">
            <a:avLst/>
          </a:prstGeom>
          <a:noFill/>
        </p:spPr>
        <p:txBody>
          <a:bodyPr wrap="square" rtlCol="0">
            <a:spAutoFit/>
          </a:bodyPr>
          <a:lstStyle/>
          <a:p>
            <a:r>
              <a:rPr lang="en-US" sz="3200" b="1" dirty="0">
                <a:solidFill>
                  <a:schemeClr val="bg1"/>
                </a:solidFill>
                <a:latin typeface="Times New Roman" panose="02020603050405020304" pitchFamily="18" charset="0"/>
                <a:cs typeface="Times New Roman" panose="02020603050405020304" pitchFamily="18" charset="0"/>
              </a:rPr>
              <a:t>Individual indicator analysis:</a:t>
            </a:r>
          </a:p>
          <a:p>
            <a:r>
              <a:rPr lang="en-US" sz="3200" b="1" dirty="0">
                <a:solidFill>
                  <a:schemeClr val="bg1"/>
                </a:solidFill>
                <a:latin typeface="Times New Roman" panose="02020603050405020304" pitchFamily="18" charset="0"/>
                <a:cs typeface="Times New Roman" panose="02020603050405020304" pitchFamily="18" charset="0"/>
              </a:rPr>
              <a:t>1. MA</a:t>
            </a:r>
          </a:p>
          <a:p>
            <a:endParaRPr lang="en-US" sz="3200" b="1" dirty="0">
              <a:solidFill>
                <a:schemeClr val="bg1"/>
              </a:solidFill>
              <a:latin typeface="Times New Roman" panose="02020603050405020304" pitchFamily="18" charset="0"/>
              <a:cs typeface="Times New Roman" panose="02020603050405020304" pitchFamily="18" charset="0"/>
            </a:endParaRPr>
          </a:p>
          <a:p>
            <a:endParaRPr lang="en-US" sz="3200" dirty="0">
              <a:solidFill>
                <a:schemeClr val="bg1"/>
              </a:solidFill>
              <a:latin typeface="Times New Roman" panose="02020603050405020304" pitchFamily="18" charset="0"/>
              <a:cs typeface="Times New Roman" panose="02020603050405020304" pitchFamily="18" charset="0"/>
            </a:endParaRPr>
          </a:p>
          <a:p>
            <a:endParaRPr lang="en-US" sz="3200" dirty="0">
              <a:solidFill>
                <a:schemeClr val="bg1"/>
              </a:solidFill>
              <a:latin typeface="Times New Roman" panose="02020603050405020304" pitchFamily="18" charset="0"/>
              <a:cs typeface="Times New Roman" panose="02020603050405020304" pitchFamily="18" charset="0"/>
            </a:endParaRPr>
          </a:p>
          <a:p>
            <a:endParaRPr lang="en-US" sz="3200" dirty="0">
              <a:solidFill>
                <a:schemeClr val="bg1"/>
              </a:solidFill>
              <a:latin typeface="Times New Roman" panose="02020603050405020304" pitchFamily="18" charset="0"/>
              <a:cs typeface="Times New Roman" panose="02020603050405020304" pitchFamily="18" charset="0"/>
            </a:endParaRPr>
          </a:p>
          <a:p>
            <a:endParaRPr lang="en-US" sz="3200" dirty="0">
              <a:solidFill>
                <a:schemeClr val="bg1"/>
              </a:solidFill>
              <a:latin typeface="Times New Roman" panose="02020603050405020304" pitchFamily="18" charset="0"/>
              <a:cs typeface="Times New Roman" panose="02020603050405020304" pitchFamily="18" charset="0"/>
            </a:endParaRPr>
          </a:p>
          <a:p>
            <a:endParaRPr lang="en-US" sz="3200" dirty="0">
              <a:solidFill>
                <a:schemeClr val="bg1"/>
              </a:solidFill>
              <a:latin typeface="Times New Roman" panose="02020603050405020304" pitchFamily="18" charset="0"/>
              <a:cs typeface="Times New Roman" panose="02020603050405020304" pitchFamily="18" charset="0"/>
            </a:endParaRPr>
          </a:p>
          <a:p>
            <a:r>
              <a:rPr lang="en-US" sz="2400" dirty="0">
                <a:solidFill>
                  <a:schemeClr val="bg1"/>
                </a:solidFill>
                <a:latin typeface="Times New Roman" panose="02020603050405020304" pitchFamily="18" charset="0"/>
                <a:cs typeface="Times New Roman" panose="02020603050405020304" pitchFamily="18" charset="0"/>
              </a:rPr>
              <a:t>Moving Average(MA):</a:t>
            </a:r>
          </a:p>
          <a:p>
            <a:pPr algn="l"/>
            <a:r>
              <a:rPr lang="en-US" sz="2400" b="0" i="0" dirty="0">
                <a:solidFill>
                  <a:schemeClr val="bg1"/>
                </a:solidFill>
                <a:effectLst/>
                <a:latin typeface="Times New Roman" panose="02020603050405020304" pitchFamily="18" charset="0"/>
                <a:cs typeface="Times New Roman" panose="02020603050405020304" pitchFamily="18" charset="0"/>
              </a:rPr>
              <a:t>MA's contribution to decisions:</a:t>
            </a:r>
          </a:p>
          <a:p>
            <a:pPr algn="l"/>
            <a:r>
              <a:rPr lang="en-US" sz="2400" b="1" i="0" dirty="0">
                <a:solidFill>
                  <a:schemeClr val="bg1"/>
                </a:solidFill>
                <a:effectLst/>
                <a:latin typeface="Times New Roman" panose="02020603050405020304" pitchFamily="18" charset="0"/>
                <a:cs typeface="Times New Roman" panose="02020603050405020304" pitchFamily="18" charset="0"/>
              </a:rPr>
              <a:t>BUY:</a:t>
            </a:r>
            <a:r>
              <a:rPr lang="en-US" sz="2400" b="0" i="0" dirty="0">
                <a:solidFill>
                  <a:schemeClr val="bg1"/>
                </a:solidFill>
                <a:effectLst/>
                <a:latin typeface="Times New Roman" panose="02020603050405020304" pitchFamily="18" charset="0"/>
                <a:cs typeface="Times New Roman" panose="02020603050405020304" pitchFamily="18" charset="0"/>
              </a:rPr>
              <a:t> If Upcoming Day's MA &gt; Historical MA.</a:t>
            </a:r>
          </a:p>
          <a:p>
            <a:pPr algn="l"/>
            <a:r>
              <a:rPr lang="en-US" sz="2400" b="1" i="0" dirty="0">
                <a:solidFill>
                  <a:schemeClr val="bg1"/>
                </a:solidFill>
                <a:effectLst/>
                <a:latin typeface="Times New Roman" panose="02020603050405020304" pitchFamily="18" charset="0"/>
                <a:cs typeface="Times New Roman" panose="02020603050405020304" pitchFamily="18" charset="0"/>
              </a:rPr>
              <a:t>SELL:</a:t>
            </a:r>
            <a:r>
              <a:rPr lang="en-US" sz="2400" b="0" i="0" dirty="0">
                <a:solidFill>
                  <a:schemeClr val="bg1"/>
                </a:solidFill>
                <a:effectLst/>
                <a:latin typeface="Times New Roman" panose="02020603050405020304" pitchFamily="18" charset="0"/>
                <a:cs typeface="Times New Roman" panose="02020603050405020304" pitchFamily="18" charset="0"/>
              </a:rPr>
              <a:t> If Upcoming Day's MA &lt; Historical MA.</a:t>
            </a:r>
          </a:p>
          <a:p>
            <a:pPr algn="l"/>
            <a:r>
              <a:rPr lang="en-US" sz="2400" b="1" i="0" dirty="0">
                <a:solidFill>
                  <a:schemeClr val="bg1"/>
                </a:solidFill>
                <a:effectLst/>
                <a:latin typeface="Times New Roman" panose="02020603050405020304" pitchFamily="18" charset="0"/>
                <a:cs typeface="Times New Roman" panose="02020603050405020304" pitchFamily="18" charset="0"/>
              </a:rPr>
              <a:t>NEUTRAL:</a:t>
            </a:r>
            <a:r>
              <a:rPr lang="en-US" sz="2400" b="0" i="0" dirty="0">
                <a:solidFill>
                  <a:schemeClr val="bg1"/>
                </a:solidFill>
                <a:effectLst/>
                <a:latin typeface="Times New Roman" panose="02020603050405020304" pitchFamily="18" charset="0"/>
                <a:cs typeface="Times New Roman" panose="02020603050405020304" pitchFamily="18" charset="0"/>
              </a:rPr>
              <a:t> If conditions aren't met.</a:t>
            </a:r>
          </a:p>
          <a:p>
            <a:endParaRPr lang="en-US" dirty="0">
              <a:solidFill>
                <a:schemeClr val="bg1"/>
              </a:solidFill>
              <a:latin typeface="Times New Roman" panose="02020603050405020304" pitchFamily="18" charset="0"/>
              <a:cs typeface="Times New Roman" panose="02020603050405020304" pitchFamily="18" charset="0"/>
            </a:endParaRPr>
          </a:p>
        </p:txBody>
      </p:sp>
      <p:graphicFrame>
        <p:nvGraphicFramePr>
          <p:cNvPr id="27" name="Table 26">
            <a:extLst>
              <a:ext uri="{FF2B5EF4-FFF2-40B4-BE49-F238E27FC236}">
                <a16:creationId xmlns:a16="http://schemas.microsoft.com/office/drawing/2014/main" id="{1B4DEA6C-A378-8688-A5CF-8E8CB9FCBCFD}"/>
              </a:ext>
            </a:extLst>
          </p:cNvPr>
          <p:cNvGraphicFramePr>
            <a:graphicFrameLocks noGrp="1"/>
          </p:cNvGraphicFramePr>
          <p:nvPr>
            <p:extLst>
              <p:ext uri="{D42A27DB-BD31-4B8C-83A1-F6EECF244321}">
                <p14:modId xmlns:p14="http://schemas.microsoft.com/office/powerpoint/2010/main" val="3370835437"/>
              </p:ext>
            </p:extLst>
          </p:nvPr>
        </p:nvGraphicFramePr>
        <p:xfrm>
          <a:off x="2400427" y="1263313"/>
          <a:ext cx="9398995" cy="2494280"/>
        </p:xfrm>
        <a:graphic>
          <a:graphicData uri="http://schemas.openxmlformats.org/drawingml/2006/table">
            <a:tbl>
              <a:tblPr firstRow="1" bandRow="1">
                <a:tableStyleId>{5C22544A-7EE6-4342-B048-85BDC9FD1C3A}</a:tableStyleId>
              </a:tblPr>
              <a:tblGrid>
                <a:gridCol w="1657223">
                  <a:extLst>
                    <a:ext uri="{9D8B030D-6E8A-4147-A177-3AD203B41FA5}">
                      <a16:colId xmlns:a16="http://schemas.microsoft.com/office/drawing/2014/main" val="1528233042"/>
                    </a:ext>
                  </a:extLst>
                </a:gridCol>
                <a:gridCol w="1600200">
                  <a:extLst>
                    <a:ext uri="{9D8B030D-6E8A-4147-A177-3AD203B41FA5}">
                      <a16:colId xmlns:a16="http://schemas.microsoft.com/office/drawing/2014/main" val="1283970509"/>
                    </a:ext>
                  </a:extLst>
                </a:gridCol>
                <a:gridCol w="2505075">
                  <a:extLst>
                    <a:ext uri="{9D8B030D-6E8A-4147-A177-3AD203B41FA5}">
                      <a16:colId xmlns:a16="http://schemas.microsoft.com/office/drawing/2014/main" val="2750498690"/>
                    </a:ext>
                  </a:extLst>
                </a:gridCol>
                <a:gridCol w="3636497">
                  <a:extLst>
                    <a:ext uri="{9D8B030D-6E8A-4147-A177-3AD203B41FA5}">
                      <a16:colId xmlns:a16="http://schemas.microsoft.com/office/drawing/2014/main" val="1322042623"/>
                    </a:ext>
                  </a:extLst>
                </a:gridCol>
              </a:tblGrid>
              <a:tr h="370840">
                <a:tc>
                  <a:txBody>
                    <a:bodyPr/>
                    <a:lstStyle/>
                    <a:p>
                      <a:pPr algn="ctr"/>
                      <a:r>
                        <a:rPr lang="en-US" dirty="0">
                          <a:latin typeface="Times New Roman" panose="02020603050405020304" pitchFamily="18" charset="0"/>
                          <a:cs typeface="Times New Roman" panose="02020603050405020304" pitchFamily="18" charset="0"/>
                        </a:rPr>
                        <a:t>Date</a:t>
                      </a:r>
                    </a:p>
                  </a:txBody>
                  <a:tcPr/>
                </a:tc>
                <a:tc>
                  <a:txBody>
                    <a:bodyPr/>
                    <a:lstStyle/>
                    <a:p>
                      <a:pPr algn="ctr"/>
                      <a:r>
                        <a:rPr lang="en-US" dirty="0">
                          <a:latin typeface="Times New Roman" panose="02020603050405020304" pitchFamily="18" charset="0"/>
                          <a:cs typeface="Times New Roman" panose="02020603050405020304" pitchFamily="18" charset="0"/>
                        </a:rPr>
                        <a:t>Historical MA</a:t>
                      </a:r>
                    </a:p>
                  </a:txBody>
                  <a:tcPr/>
                </a:tc>
                <a:tc>
                  <a:txBody>
                    <a:bodyPr/>
                    <a:lstStyle/>
                    <a:p>
                      <a:pPr algn="ctr"/>
                      <a:r>
                        <a:rPr lang="en-US" dirty="0" err="1">
                          <a:latin typeface="Times New Roman" panose="02020603050405020304" pitchFamily="18" charset="0"/>
                          <a:cs typeface="Times New Roman" panose="02020603050405020304" pitchFamily="18" charset="0"/>
                        </a:rPr>
                        <a:t>UpcomingDay’s</a:t>
                      </a:r>
                      <a:r>
                        <a:rPr lang="en-US" dirty="0">
                          <a:latin typeface="Times New Roman" panose="02020603050405020304" pitchFamily="18" charset="0"/>
                          <a:cs typeface="Times New Roman" panose="02020603050405020304" pitchFamily="18" charset="0"/>
                        </a:rPr>
                        <a:t> MA </a:t>
                      </a:r>
                    </a:p>
                    <a:p>
                      <a:pPr algn="ctr"/>
                      <a:r>
                        <a:rPr lang="en-US" dirty="0">
                          <a:latin typeface="Times New Roman" panose="02020603050405020304" pitchFamily="18" charset="0"/>
                          <a:cs typeface="Times New Roman" panose="02020603050405020304" pitchFamily="18" charset="0"/>
                        </a:rPr>
                        <a:t>(predicted)</a:t>
                      </a:r>
                    </a:p>
                  </a:txBody>
                  <a:tcPr/>
                </a:tc>
                <a:tc>
                  <a:txBody>
                    <a:bodyPr/>
                    <a:lstStyle/>
                    <a:p>
                      <a:pPr algn="ctr"/>
                      <a:r>
                        <a:rPr lang="en-US" dirty="0">
                          <a:latin typeface="Times New Roman" panose="02020603050405020304" pitchFamily="18" charset="0"/>
                          <a:cs typeface="Times New Roman" panose="02020603050405020304" pitchFamily="18" charset="0"/>
                        </a:rPr>
                        <a:t>Decision</a:t>
                      </a:r>
                    </a:p>
                  </a:txBody>
                  <a:tcPr/>
                </a:tc>
                <a:extLst>
                  <a:ext uri="{0D108BD9-81ED-4DB2-BD59-A6C34878D82A}">
                    <a16:rowId xmlns:a16="http://schemas.microsoft.com/office/drawing/2014/main" val="2230511907"/>
                  </a:ext>
                </a:extLst>
              </a:tr>
              <a:tr h="370840">
                <a:tc>
                  <a:txBody>
                    <a:bodyPr/>
                    <a:lstStyle/>
                    <a:p>
                      <a:pPr algn="ctr"/>
                      <a:r>
                        <a:rPr lang="en-US" dirty="0">
                          <a:latin typeface="Times New Roman" panose="02020603050405020304" pitchFamily="18" charset="0"/>
                          <a:cs typeface="Times New Roman" panose="02020603050405020304" pitchFamily="18" charset="0"/>
                        </a:rPr>
                        <a:t>2023-12-10</a:t>
                      </a:r>
                    </a:p>
                  </a:txBody>
                  <a:tcPr/>
                </a:tc>
                <a:tc>
                  <a:txBody>
                    <a:bodyPr/>
                    <a:lstStyle/>
                    <a:p>
                      <a:pPr algn="ctr"/>
                      <a:r>
                        <a:rPr lang="en-US" dirty="0">
                          <a:latin typeface="Times New Roman" panose="02020603050405020304" pitchFamily="18" charset="0"/>
                          <a:cs typeface="Times New Roman" panose="02020603050405020304" pitchFamily="18" charset="0"/>
                        </a:rPr>
                        <a:t>75.20</a:t>
                      </a:r>
                    </a:p>
                  </a:txBody>
                  <a:tcPr/>
                </a:tc>
                <a:tc>
                  <a:txBody>
                    <a:bodyPr/>
                    <a:lstStyle/>
                    <a:p>
                      <a:pPr algn="ctr"/>
                      <a:r>
                        <a:rPr lang="en-US" dirty="0">
                          <a:latin typeface="Times New Roman" panose="02020603050405020304" pitchFamily="18" charset="0"/>
                          <a:cs typeface="Times New Roman" panose="02020603050405020304" pitchFamily="18" charset="0"/>
                        </a:rPr>
                        <a:t>76.40</a:t>
                      </a:r>
                    </a:p>
                  </a:txBody>
                  <a:tcPr/>
                </a:tc>
                <a:tc>
                  <a:txBody>
                    <a:bodyPr/>
                    <a:lstStyle/>
                    <a:p>
                      <a:pPr algn="ctr"/>
                      <a:r>
                        <a:rPr lang="en-US" dirty="0">
                          <a:latin typeface="Times New Roman" panose="02020603050405020304" pitchFamily="18" charset="0"/>
                          <a:cs typeface="Times New Roman" panose="02020603050405020304" pitchFamily="18" charset="0"/>
                        </a:rPr>
                        <a:t>Buy</a:t>
                      </a:r>
                    </a:p>
                  </a:txBody>
                  <a:tcPr/>
                </a:tc>
                <a:extLst>
                  <a:ext uri="{0D108BD9-81ED-4DB2-BD59-A6C34878D82A}">
                    <a16:rowId xmlns:a16="http://schemas.microsoft.com/office/drawing/2014/main" val="387277263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2023-12-11</a:t>
                      </a:r>
                    </a:p>
                  </a:txBody>
                  <a:tcPr/>
                </a:tc>
                <a:tc>
                  <a:txBody>
                    <a:bodyPr/>
                    <a:lstStyle/>
                    <a:p>
                      <a:pPr algn="ctr"/>
                      <a:r>
                        <a:rPr lang="en-US" dirty="0">
                          <a:latin typeface="Times New Roman" panose="02020603050405020304" pitchFamily="18" charset="0"/>
                          <a:cs typeface="Times New Roman" panose="02020603050405020304" pitchFamily="18" charset="0"/>
                        </a:rPr>
                        <a:t>74.80</a:t>
                      </a:r>
                    </a:p>
                  </a:txBody>
                  <a:tcPr/>
                </a:tc>
                <a:tc>
                  <a:txBody>
                    <a:bodyPr/>
                    <a:lstStyle/>
                    <a:p>
                      <a:pPr algn="ctr"/>
                      <a:r>
                        <a:rPr lang="en-US" dirty="0">
                          <a:latin typeface="Times New Roman" panose="02020603050405020304" pitchFamily="18" charset="0"/>
                          <a:cs typeface="Times New Roman" panose="02020603050405020304" pitchFamily="18" charset="0"/>
                        </a:rPr>
                        <a:t>73.20</a:t>
                      </a:r>
                    </a:p>
                  </a:txBody>
                  <a:tcPr/>
                </a:tc>
                <a:tc>
                  <a:txBody>
                    <a:bodyPr/>
                    <a:lstStyle/>
                    <a:p>
                      <a:pPr algn="ctr"/>
                      <a:r>
                        <a:rPr lang="en-US" dirty="0">
                          <a:latin typeface="Times New Roman" panose="02020603050405020304" pitchFamily="18" charset="0"/>
                          <a:cs typeface="Times New Roman" panose="02020603050405020304" pitchFamily="18" charset="0"/>
                        </a:rPr>
                        <a:t>Sell</a:t>
                      </a:r>
                    </a:p>
                  </a:txBody>
                  <a:tcPr/>
                </a:tc>
                <a:extLst>
                  <a:ext uri="{0D108BD9-81ED-4DB2-BD59-A6C34878D82A}">
                    <a16:rowId xmlns:a16="http://schemas.microsoft.com/office/drawing/2014/main" val="312329894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2023-12-12</a:t>
                      </a:r>
                    </a:p>
                  </a:txBody>
                  <a:tcPr/>
                </a:tc>
                <a:tc>
                  <a:txBody>
                    <a:bodyPr/>
                    <a:lstStyle/>
                    <a:p>
                      <a:pPr algn="ctr"/>
                      <a:r>
                        <a:rPr lang="en-US" dirty="0">
                          <a:latin typeface="Times New Roman" panose="02020603050405020304" pitchFamily="18" charset="0"/>
                          <a:cs typeface="Times New Roman" panose="02020603050405020304" pitchFamily="18" charset="0"/>
                        </a:rPr>
                        <a:t>76.00</a:t>
                      </a:r>
                    </a:p>
                  </a:txBody>
                  <a:tcPr/>
                </a:tc>
                <a:tc>
                  <a:txBody>
                    <a:bodyPr/>
                    <a:lstStyle/>
                    <a:p>
                      <a:pPr algn="ctr"/>
                      <a:r>
                        <a:rPr lang="en-US" dirty="0">
                          <a:latin typeface="Times New Roman" panose="02020603050405020304" pitchFamily="18" charset="0"/>
                          <a:cs typeface="Times New Roman" panose="02020603050405020304" pitchFamily="18" charset="0"/>
                        </a:rPr>
                        <a:t>77.80</a:t>
                      </a:r>
                    </a:p>
                  </a:txBody>
                  <a:tcPr/>
                </a:tc>
                <a:tc>
                  <a:txBody>
                    <a:bodyPr/>
                    <a:lstStyle/>
                    <a:p>
                      <a:pPr algn="ctr"/>
                      <a:r>
                        <a:rPr lang="en-US" dirty="0">
                          <a:latin typeface="Times New Roman" panose="02020603050405020304" pitchFamily="18" charset="0"/>
                          <a:cs typeface="Times New Roman" panose="02020603050405020304" pitchFamily="18" charset="0"/>
                        </a:rPr>
                        <a:t>Buy</a:t>
                      </a:r>
                    </a:p>
                  </a:txBody>
                  <a:tcPr/>
                </a:tc>
                <a:extLst>
                  <a:ext uri="{0D108BD9-81ED-4DB2-BD59-A6C34878D82A}">
                    <a16:rowId xmlns:a16="http://schemas.microsoft.com/office/drawing/2014/main" val="43282921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2023-12-13</a:t>
                      </a:r>
                    </a:p>
                  </a:txBody>
                  <a:tcPr/>
                </a:tc>
                <a:tc>
                  <a:txBody>
                    <a:bodyPr/>
                    <a:lstStyle/>
                    <a:p>
                      <a:pPr algn="ctr"/>
                      <a:r>
                        <a:rPr lang="en-US" dirty="0">
                          <a:latin typeface="Times New Roman" panose="02020603050405020304" pitchFamily="18" charset="0"/>
                          <a:cs typeface="Times New Roman" panose="02020603050405020304" pitchFamily="18" charset="0"/>
                        </a:rPr>
                        <a:t>75.90</a:t>
                      </a:r>
                    </a:p>
                  </a:txBody>
                  <a:tcPr/>
                </a:tc>
                <a:tc>
                  <a:txBody>
                    <a:bodyPr/>
                    <a:lstStyle/>
                    <a:p>
                      <a:pPr algn="ctr"/>
                      <a:r>
                        <a:rPr lang="en-US" dirty="0">
                          <a:latin typeface="Times New Roman" panose="02020603050405020304" pitchFamily="18" charset="0"/>
                          <a:cs typeface="Times New Roman" panose="02020603050405020304" pitchFamily="18" charset="0"/>
                        </a:rPr>
                        <a:t>76.20</a:t>
                      </a:r>
                    </a:p>
                  </a:txBody>
                  <a:tcPr/>
                </a:tc>
                <a:tc>
                  <a:txBody>
                    <a:bodyPr/>
                    <a:lstStyle/>
                    <a:p>
                      <a:pPr algn="ctr"/>
                      <a:r>
                        <a:rPr lang="en-US" dirty="0">
                          <a:latin typeface="Times New Roman" panose="02020603050405020304" pitchFamily="18" charset="0"/>
                          <a:cs typeface="Times New Roman" panose="02020603050405020304" pitchFamily="18" charset="0"/>
                        </a:rPr>
                        <a:t>Buy</a:t>
                      </a:r>
                    </a:p>
                  </a:txBody>
                  <a:tcPr/>
                </a:tc>
                <a:extLst>
                  <a:ext uri="{0D108BD9-81ED-4DB2-BD59-A6C34878D82A}">
                    <a16:rowId xmlns:a16="http://schemas.microsoft.com/office/drawing/2014/main" val="378624198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2023-12-14</a:t>
                      </a:r>
                    </a:p>
                  </a:txBody>
                  <a:tcPr/>
                </a:tc>
                <a:tc>
                  <a:txBody>
                    <a:bodyPr/>
                    <a:lstStyle/>
                    <a:p>
                      <a:pPr algn="ctr"/>
                      <a:r>
                        <a:rPr lang="en-US" dirty="0">
                          <a:latin typeface="Times New Roman" panose="02020603050405020304" pitchFamily="18" charset="0"/>
                          <a:cs typeface="Times New Roman" panose="02020603050405020304" pitchFamily="18" charset="0"/>
                        </a:rPr>
                        <a:t>76.30</a:t>
                      </a:r>
                    </a:p>
                  </a:txBody>
                  <a:tcPr/>
                </a:tc>
                <a:tc>
                  <a:txBody>
                    <a:bodyPr/>
                    <a:lstStyle/>
                    <a:p>
                      <a:pPr algn="ctr"/>
                      <a:r>
                        <a:rPr lang="en-US" dirty="0">
                          <a:latin typeface="Times New Roman" panose="02020603050405020304" pitchFamily="18" charset="0"/>
                          <a:cs typeface="Times New Roman" panose="02020603050405020304" pitchFamily="18" charset="0"/>
                        </a:rPr>
                        <a:t>75.00</a:t>
                      </a:r>
                    </a:p>
                  </a:txBody>
                  <a:tcPr/>
                </a:tc>
                <a:tc>
                  <a:txBody>
                    <a:bodyPr/>
                    <a:lstStyle/>
                    <a:p>
                      <a:pPr algn="ctr"/>
                      <a:r>
                        <a:rPr lang="en-US" dirty="0">
                          <a:latin typeface="Times New Roman" panose="02020603050405020304" pitchFamily="18" charset="0"/>
                          <a:cs typeface="Times New Roman" panose="02020603050405020304" pitchFamily="18" charset="0"/>
                        </a:rPr>
                        <a:t>Sell</a:t>
                      </a:r>
                    </a:p>
                  </a:txBody>
                  <a:tcPr/>
                </a:tc>
                <a:extLst>
                  <a:ext uri="{0D108BD9-81ED-4DB2-BD59-A6C34878D82A}">
                    <a16:rowId xmlns:a16="http://schemas.microsoft.com/office/drawing/2014/main" val="3961853920"/>
                  </a:ext>
                </a:extLst>
              </a:tr>
            </a:tbl>
          </a:graphicData>
        </a:graphic>
      </p:graphicFrame>
    </p:spTree>
    <p:extLst>
      <p:ext uri="{BB962C8B-B14F-4D97-AF65-F5344CB8AC3E}">
        <p14:creationId xmlns:p14="http://schemas.microsoft.com/office/powerpoint/2010/main" val="391561722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65073"/>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2255B17-767F-41F4-14C2-6CA8C4A8BEBA}"/>
              </a:ext>
            </a:extLst>
          </p:cNvPr>
          <p:cNvGrpSpPr/>
          <p:nvPr/>
        </p:nvGrpSpPr>
        <p:grpSpPr>
          <a:xfrm>
            <a:off x="-1122822" y="418581"/>
            <a:ext cx="930968" cy="898692"/>
            <a:chOff x="-1023958" y="511654"/>
            <a:chExt cx="930968" cy="898692"/>
          </a:xfrm>
        </p:grpSpPr>
        <p:sp>
          <p:nvSpPr>
            <p:cNvPr id="3" name="Oval 2">
              <a:extLst>
                <a:ext uri="{FF2B5EF4-FFF2-40B4-BE49-F238E27FC236}">
                  <a16:creationId xmlns:a16="http://schemas.microsoft.com/office/drawing/2014/main" id="{B792F3DD-729E-4F03-97C4-108349210CE5}"/>
                </a:ext>
              </a:extLst>
            </p:cNvPr>
            <p:cNvSpPr/>
            <p:nvPr/>
          </p:nvSpPr>
          <p:spPr>
            <a:xfrm>
              <a:off x="-1023958" y="511654"/>
              <a:ext cx="930968" cy="8986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4" name="Graphic 3" descr="Office worker">
              <a:extLst>
                <a:ext uri="{FF2B5EF4-FFF2-40B4-BE49-F238E27FC236}">
                  <a16:creationId xmlns:a16="http://schemas.microsoft.com/office/drawing/2014/main" id="{CCB62B62-C6D5-6784-C40B-A84A663B77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0483" y="667392"/>
              <a:ext cx="609924" cy="609924"/>
            </a:xfrm>
            <a:prstGeom prst="rect">
              <a:avLst/>
            </a:prstGeom>
          </p:spPr>
        </p:pic>
      </p:grpSp>
      <p:grpSp>
        <p:nvGrpSpPr>
          <p:cNvPr id="5" name="Group 4">
            <a:extLst>
              <a:ext uri="{FF2B5EF4-FFF2-40B4-BE49-F238E27FC236}">
                <a16:creationId xmlns:a16="http://schemas.microsoft.com/office/drawing/2014/main" id="{9C11F32C-7A00-E9F3-66D7-82D6E3321E3C}"/>
              </a:ext>
            </a:extLst>
          </p:cNvPr>
          <p:cNvGrpSpPr/>
          <p:nvPr/>
        </p:nvGrpSpPr>
        <p:grpSpPr>
          <a:xfrm>
            <a:off x="870257" y="4276828"/>
            <a:ext cx="946466" cy="899603"/>
            <a:chOff x="-1023958" y="4276831"/>
            <a:chExt cx="832104" cy="832104"/>
          </a:xfrm>
        </p:grpSpPr>
        <p:sp>
          <p:nvSpPr>
            <p:cNvPr id="6" name="Oval 5">
              <a:extLst>
                <a:ext uri="{FF2B5EF4-FFF2-40B4-BE49-F238E27FC236}">
                  <a16:creationId xmlns:a16="http://schemas.microsoft.com/office/drawing/2014/main" id="{C059E17E-8368-CE83-6413-5C287AE06DC5}"/>
                </a:ext>
              </a:extLst>
            </p:cNvPr>
            <p:cNvSpPr/>
            <p:nvPr/>
          </p:nvSpPr>
          <p:spPr>
            <a:xfrm>
              <a:off x="-1023958" y="4276831"/>
              <a:ext cx="832104" cy="8321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7" name="Graphic 6" descr="Lightbulb">
              <a:extLst>
                <a:ext uri="{FF2B5EF4-FFF2-40B4-BE49-F238E27FC236}">
                  <a16:creationId xmlns:a16="http://schemas.microsoft.com/office/drawing/2014/main" id="{0A570A95-8E32-3DD8-0601-AC7E7294413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1143" y="4420306"/>
              <a:ext cx="545153" cy="545153"/>
            </a:xfrm>
            <a:prstGeom prst="rect">
              <a:avLst/>
            </a:prstGeom>
          </p:spPr>
        </p:pic>
      </p:grpSp>
      <p:grpSp>
        <p:nvGrpSpPr>
          <p:cNvPr id="8" name="Group 7">
            <a:extLst>
              <a:ext uri="{FF2B5EF4-FFF2-40B4-BE49-F238E27FC236}">
                <a16:creationId xmlns:a16="http://schemas.microsoft.com/office/drawing/2014/main" id="{AF99AC41-930B-B3F0-0007-E93B5BE28FB7}"/>
              </a:ext>
            </a:extLst>
          </p:cNvPr>
          <p:cNvGrpSpPr/>
          <p:nvPr/>
        </p:nvGrpSpPr>
        <p:grpSpPr>
          <a:xfrm>
            <a:off x="-1023958" y="1766713"/>
            <a:ext cx="832104" cy="832104"/>
            <a:chOff x="-1023958" y="1766713"/>
            <a:chExt cx="832104" cy="832104"/>
          </a:xfrm>
        </p:grpSpPr>
        <p:sp>
          <p:nvSpPr>
            <p:cNvPr id="9" name="Oval 8">
              <a:extLst>
                <a:ext uri="{FF2B5EF4-FFF2-40B4-BE49-F238E27FC236}">
                  <a16:creationId xmlns:a16="http://schemas.microsoft.com/office/drawing/2014/main" id="{C3EC3232-FB75-3616-ADA8-47DE956B5F9A}"/>
                </a:ext>
              </a:extLst>
            </p:cNvPr>
            <p:cNvSpPr/>
            <p:nvPr/>
          </p:nvSpPr>
          <p:spPr>
            <a:xfrm>
              <a:off x="-1023958" y="1766713"/>
              <a:ext cx="832104" cy="8321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10" name="Graphic 9" descr="Stopwatch">
              <a:extLst>
                <a:ext uri="{FF2B5EF4-FFF2-40B4-BE49-F238E27FC236}">
                  <a16:creationId xmlns:a16="http://schemas.microsoft.com/office/drawing/2014/main" id="{D8B49B95-8A16-2096-7FC1-7FCEDDF659D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1142" y="1910188"/>
              <a:ext cx="545153" cy="545153"/>
            </a:xfrm>
            <a:prstGeom prst="rect">
              <a:avLst/>
            </a:prstGeom>
          </p:spPr>
        </p:pic>
      </p:grpSp>
      <p:grpSp>
        <p:nvGrpSpPr>
          <p:cNvPr id="11" name="Group 10">
            <a:extLst>
              <a:ext uri="{FF2B5EF4-FFF2-40B4-BE49-F238E27FC236}">
                <a16:creationId xmlns:a16="http://schemas.microsoft.com/office/drawing/2014/main" id="{81AD96F4-5A15-0011-3597-160D8BD4D27A}"/>
              </a:ext>
            </a:extLst>
          </p:cNvPr>
          <p:cNvGrpSpPr/>
          <p:nvPr/>
        </p:nvGrpSpPr>
        <p:grpSpPr>
          <a:xfrm>
            <a:off x="-1023958" y="5475531"/>
            <a:ext cx="832104" cy="832104"/>
            <a:chOff x="-1023958" y="5475531"/>
            <a:chExt cx="832104" cy="832104"/>
          </a:xfrm>
        </p:grpSpPr>
        <p:sp>
          <p:nvSpPr>
            <p:cNvPr id="12" name="Oval 11">
              <a:extLst>
                <a:ext uri="{FF2B5EF4-FFF2-40B4-BE49-F238E27FC236}">
                  <a16:creationId xmlns:a16="http://schemas.microsoft.com/office/drawing/2014/main" id="{F99BF227-0348-C3DE-B250-1AA0761606C0}"/>
                </a:ext>
              </a:extLst>
            </p:cNvPr>
            <p:cNvSpPr/>
            <p:nvPr/>
          </p:nvSpPr>
          <p:spPr>
            <a:xfrm>
              <a:off x="-1023958" y="5475531"/>
              <a:ext cx="832104" cy="8321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13" name="Graphic 12" descr="Presentation with pie chart">
              <a:extLst>
                <a:ext uri="{FF2B5EF4-FFF2-40B4-BE49-F238E27FC236}">
                  <a16:creationId xmlns:a16="http://schemas.microsoft.com/office/drawing/2014/main" id="{046D0DD1-05B7-65CB-1ED3-E64AA29EED9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49660" y="5619006"/>
              <a:ext cx="545153" cy="545153"/>
            </a:xfrm>
            <a:prstGeom prst="rect">
              <a:avLst/>
            </a:prstGeom>
          </p:spPr>
        </p:pic>
      </p:grpSp>
      <p:sp>
        <p:nvSpPr>
          <p:cNvPr id="14" name="Freeform: Shape 13">
            <a:extLst>
              <a:ext uri="{FF2B5EF4-FFF2-40B4-BE49-F238E27FC236}">
                <a16:creationId xmlns:a16="http://schemas.microsoft.com/office/drawing/2014/main" id="{E4AC73CB-52AB-B4E2-DDE5-06666F3D171E}"/>
              </a:ext>
            </a:extLst>
          </p:cNvPr>
          <p:cNvSpPr/>
          <p:nvPr/>
        </p:nvSpPr>
        <p:spPr>
          <a:xfrm>
            <a:off x="-25247" y="-3723821"/>
            <a:ext cx="1335741" cy="16900902"/>
          </a:xfrm>
          <a:custGeom>
            <a:avLst/>
            <a:gdLst>
              <a:gd name="connsiteX0" fmla="*/ 1335741 w 1335741"/>
              <a:gd name="connsiteY0" fmla="*/ 0 h 16900902"/>
              <a:gd name="connsiteX1" fmla="*/ 1335741 w 1335741"/>
              <a:gd name="connsiteY1" fmla="*/ 7855712 h 16900902"/>
              <a:gd name="connsiteX2" fmla="*/ 719822 w 1335741"/>
              <a:gd name="connsiteY2" fmla="*/ 8441114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0" fmla="*/ 1335741 w 1335741"/>
              <a:gd name="connsiteY0" fmla="*/ 0 h 16900902"/>
              <a:gd name="connsiteX1" fmla="*/ 1335741 w 1335741"/>
              <a:gd name="connsiteY1" fmla="*/ 7855712 h 16900902"/>
              <a:gd name="connsiteX2" fmla="*/ 719822 w 1335741"/>
              <a:gd name="connsiteY2" fmla="*/ 8441117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17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17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20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20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5741" h="16900902">
                <a:moveTo>
                  <a:pt x="1335741" y="0"/>
                </a:moveTo>
                <a:lnTo>
                  <a:pt x="1335741" y="7855712"/>
                </a:lnTo>
                <a:cubicBezTo>
                  <a:pt x="1130435" y="8050847"/>
                  <a:pt x="726184" y="7998328"/>
                  <a:pt x="719822" y="8441120"/>
                </a:cubicBezTo>
                <a:cubicBezTo>
                  <a:pt x="713460" y="8883912"/>
                  <a:pt x="1130435" y="8831382"/>
                  <a:pt x="1335741" y="9026515"/>
                </a:cubicBezTo>
                <a:lnTo>
                  <a:pt x="1335741" y="16900902"/>
                </a:lnTo>
                <a:lnTo>
                  <a:pt x="0" y="16900902"/>
                </a:lnTo>
                <a:lnTo>
                  <a:pt x="0" y="0"/>
                </a:lnTo>
                <a:lnTo>
                  <a:pt x="1335741"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5" name="Graphic 14" descr="Office worker">
            <a:hlinkClick r:id="rId10" action="ppaction://hlinksldjump"/>
            <a:extLst>
              <a:ext uri="{FF2B5EF4-FFF2-40B4-BE49-F238E27FC236}">
                <a16:creationId xmlns:a16="http://schemas.microsoft.com/office/drawing/2014/main" id="{3BC46D49-3AF1-8768-DBB7-1E9844ACA2A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14061" y="628529"/>
            <a:ext cx="545153" cy="545153"/>
          </a:xfrm>
          <a:prstGeom prst="rect">
            <a:avLst/>
          </a:prstGeom>
        </p:spPr>
      </p:pic>
      <p:pic>
        <p:nvPicPr>
          <p:cNvPr id="16" name="Graphic 15" descr="Lightbulb">
            <a:hlinkClick r:id="rId13" action="ppaction://hlinksldjump"/>
            <a:extLst>
              <a:ext uri="{FF2B5EF4-FFF2-40B4-BE49-F238E27FC236}">
                <a16:creationId xmlns:a16="http://schemas.microsoft.com/office/drawing/2014/main" id="{CED5012D-BFF9-B03B-CE4F-5A5048DDD50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92578" y="4420306"/>
            <a:ext cx="545153" cy="545153"/>
          </a:xfrm>
          <a:prstGeom prst="rect">
            <a:avLst/>
          </a:prstGeom>
        </p:spPr>
      </p:pic>
      <p:pic>
        <p:nvPicPr>
          <p:cNvPr id="17" name="Graphic 16" descr="Stopwatch">
            <a:hlinkClick r:id="rId16" action="ppaction://hlinksldjump"/>
            <a:extLst>
              <a:ext uri="{FF2B5EF4-FFF2-40B4-BE49-F238E27FC236}">
                <a16:creationId xmlns:a16="http://schemas.microsoft.com/office/drawing/2014/main" id="{1BE6592F-2882-BC4B-1EF3-7ACFD80382DE}"/>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92579" y="1910188"/>
            <a:ext cx="545153" cy="545153"/>
          </a:xfrm>
          <a:prstGeom prst="rect">
            <a:avLst/>
          </a:prstGeom>
        </p:spPr>
      </p:pic>
      <p:grpSp>
        <p:nvGrpSpPr>
          <p:cNvPr id="18" name="Group 17">
            <a:extLst>
              <a:ext uri="{FF2B5EF4-FFF2-40B4-BE49-F238E27FC236}">
                <a16:creationId xmlns:a16="http://schemas.microsoft.com/office/drawing/2014/main" id="{88808A73-BFE4-80BE-8D20-12E6262C9805}"/>
              </a:ext>
            </a:extLst>
          </p:cNvPr>
          <p:cNvGrpSpPr/>
          <p:nvPr/>
        </p:nvGrpSpPr>
        <p:grpSpPr>
          <a:xfrm>
            <a:off x="-1014618" y="3046938"/>
            <a:ext cx="832104" cy="832104"/>
            <a:chOff x="-1023958" y="3022173"/>
            <a:chExt cx="832104" cy="832104"/>
          </a:xfrm>
        </p:grpSpPr>
        <p:grpSp>
          <p:nvGrpSpPr>
            <p:cNvPr id="19" name="Group 18">
              <a:extLst>
                <a:ext uri="{FF2B5EF4-FFF2-40B4-BE49-F238E27FC236}">
                  <a16:creationId xmlns:a16="http://schemas.microsoft.com/office/drawing/2014/main" id="{7BA09C80-E873-F908-7715-F6A27869755E}"/>
                </a:ext>
              </a:extLst>
            </p:cNvPr>
            <p:cNvGrpSpPr/>
            <p:nvPr/>
          </p:nvGrpSpPr>
          <p:grpSpPr>
            <a:xfrm>
              <a:off x="-1023958" y="3022173"/>
              <a:ext cx="832104" cy="832104"/>
              <a:chOff x="-1023958" y="3021772"/>
              <a:chExt cx="832104" cy="832104"/>
            </a:xfrm>
            <a:solidFill>
              <a:schemeClr val="bg1"/>
            </a:solidFill>
          </p:grpSpPr>
          <p:sp>
            <p:nvSpPr>
              <p:cNvPr id="21" name="Oval 20">
                <a:extLst>
                  <a:ext uri="{FF2B5EF4-FFF2-40B4-BE49-F238E27FC236}">
                    <a16:creationId xmlns:a16="http://schemas.microsoft.com/office/drawing/2014/main" id="{81D47033-B0E4-4E46-B8E5-E3D635483499}"/>
                  </a:ext>
                </a:extLst>
              </p:cNvPr>
              <p:cNvSpPr/>
              <p:nvPr/>
            </p:nvSpPr>
            <p:spPr>
              <a:xfrm>
                <a:off x="-1023958" y="3021772"/>
                <a:ext cx="832104" cy="832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22" name="Graphic 21" descr="Magnifying glass">
                <a:extLst>
                  <a:ext uri="{FF2B5EF4-FFF2-40B4-BE49-F238E27FC236}">
                    <a16:creationId xmlns:a16="http://schemas.microsoft.com/office/drawing/2014/main" id="{C69B0EDC-FAAD-0948-19DB-F71549C0CD44}"/>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71142" y="3165247"/>
                <a:ext cx="545153" cy="545153"/>
              </a:xfrm>
              <a:prstGeom prst="rect">
                <a:avLst/>
              </a:prstGeom>
            </p:spPr>
          </p:pic>
        </p:grpSp>
        <p:pic>
          <p:nvPicPr>
            <p:cNvPr id="20" name="Graphic 19" descr="Magnifying glass">
              <a:hlinkClick r:id="rId21" action="ppaction://hlinksldjump"/>
              <a:extLst>
                <a:ext uri="{FF2B5EF4-FFF2-40B4-BE49-F238E27FC236}">
                  <a16:creationId xmlns:a16="http://schemas.microsoft.com/office/drawing/2014/main" id="{267E4218-4D13-BF81-776D-B25CEB33EE37}"/>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871143" y="3165460"/>
              <a:ext cx="545153" cy="545153"/>
            </a:xfrm>
            <a:prstGeom prst="rect">
              <a:avLst/>
            </a:prstGeom>
          </p:spPr>
        </p:pic>
      </p:grpSp>
      <p:pic>
        <p:nvPicPr>
          <p:cNvPr id="23" name="Graphic 22" descr="Presentation with pie chart">
            <a:hlinkClick r:id="rId24" action="ppaction://hlinksldjump"/>
            <a:extLst>
              <a:ext uri="{FF2B5EF4-FFF2-40B4-BE49-F238E27FC236}">
                <a16:creationId xmlns:a16="http://schemas.microsoft.com/office/drawing/2014/main" id="{A81635E2-0D91-044A-98F2-7458F5A99CB6}"/>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414061" y="5619006"/>
            <a:ext cx="545153" cy="545153"/>
          </a:xfrm>
          <a:prstGeom prst="rect">
            <a:avLst/>
          </a:prstGeom>
        </p:spPr>
      </p:pic>
      <p:pic>
        <p:nvPicPr>
          <p:cNvPr id="24" name="Graphic 23" descr="Magnifying glass">
            <a:hlinkClick r:id="rId21" action="ppaction://hlinksldjump"/>
            <a:extLst>
              <a:ext uri="{FF2B5EF4-FFF2-40B4-BE49-F238E27FC236}">
                <a16:creationId xmlns:a16="http://schemas.microsoft.com/office/drawing/2014/main" id="{C6489A01-73DE-4124-D65D-C111C24AD095}"/>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392579" y="3165247"/>
            <a:ext cx="545153" cy="545153"/>
          </a:xfrm>
          <a:prstGeom prst="rect">
            <a:avLst/>
          </a:prstGeom>
        </p:spPr>
      </p:pic>
      <p:sp>
        <p:nvSpPr>
          <p:cNvPr id="25" name="TextBox 24">
            <a:extLst>
              <a:ext uri="{FF2B5EF4-FFF2-40B4-BE49-F238E27FC236}">
                <a16:creationId xmlns:a16="http://schemas.microsoft.com/office/drawing/2014/main" id="{EFB5CB6C-65A0-E65C-A10D-B7CDB3DFBF5A}"/>
              </a:ext>
            </a:extLst>
          </p:cNvPr>
          <p:cNvSpPr txBox="1"/>
          <p:nvPr/>
        </p:nvSpPr>
        <p:spPr>
          <a:xfrm>
            <a:off x="1914525" y="418581"/>
            <a:ext cx="7022306" cy="707886"/>
          </a:xfrm>
          <a:prstGeom prst="rect">
            <a:avLst/>
          </a:prstGeom>
          <a:noFill/>
        </p:spPr>
        <p:txBody>
          <a:bodyPr wrap="square" rtlCol="0">
            <a:spAutoFit/>
          </a:bodyPr>
          <a:lstStyle/>
          <a:p>
            <a:r>
              <a:rPr lang="en-US" sz="4000" b="1" dirty="0">
                <a:solidFill>
                  <a:schemeClr val="bg1"/>
                </a:solidFill>
                <a:latin typeface="Times New Roman" panose="02020603050405020304" pitchFamily="18" charset="0"/>
                <a:cs typeface="Times New Roman" panose="02020603050405020304" pitchFamily="18" charset="0"/>
              </a:rPr>
              <a:t>CCI:</a:t>
            </a:r>
          </a:p>
        </p:txBody>
      </p:sp>
      <p:graphicFrame>
        <p:nvGraphicFramePr>
          <p:cNvPr id="27" name="Table 26">
            <a:extLst>
              <a:ext uri="{FF2B5EF4-FFF2-40B4-BE49-F238E27FC236}">
                <a16:creationId xmlns:a16="http://schemas.microsoft.com/office/drawing/2014/main" id="{0E6A4135-891C-3C22-20D7-945F68E78C57}"/>
              </a:ext>
            </a:extLst>
          </p:cNvPr>
          <p:cNvGraphicFramePr>
            <a:graphicFrameLocks noGrp="1"/>
          </p:cNvGraphicFramePr>
          <p:nvPr>
            <p:extLst>
              <p:ext uri="{D42A27DB-BD31-4B8C-83A1-F6EECF244321}">
                <p14:modId xmlns:p14="http://schemas.microsoft.com/office/powerpoint/2010/main" val="3577822991"/>
              </p:ext>
            </p:extLst>
          </p:nvPr>
        </p:nvGraphicFramePr>
        <p:xfrm>
          <a:off x="3288606" y="811164"/>
          <a:ext cx="7646094" cy="3067878"/>
        </p:xfrm>
        <a:graphic>
          <a:graphicData uri="http://schemas.openxmlformats.org/drawingml/2006/table">
            <a:tbl>
              <a:tblPr firstRow="1" bandRow="1">
                <a:tableStyleId>{5C22544A-7EE6-4342-B048-85BDC9FD1C3A}</a:tableStyleId>
              </a:tblPr>
              <a:tblGrid>
                <a:gridCol w="2548698">
                  <a:extLst>
                    <a:ext uri="{9D8B030D-6E8A-4147-A177-3AD203B41FA5}">
                      <a16:colId xmlns:a16="http://schemas.microsoft.com/office/drawing/2014/main" val="2094347642"/>
                    </a:ext>
                  </a:extLst>
                </a:gridCol>
                <a:gridCol w="2548698">
                  <a:extLst>
                    <a:ext uri="{9D8B030D-6E8A-4147-A177-3AD203B41FA5}">
                      <a16:colId xmlns:a16="http://schemas.microsoft.com/office/drawing/2014/main" val="1773176813"/>
                    </a:ext>
                  </a:extLst>
                </a:gridCol>
                <a:gridCol w="2548698">
                  <a:extLst>
                    <a:ext uri="{9D8B030D-6E8A-4147-A177-3AD203B41FA5}">
                      <a16:colId xmlns:a16="http://schemas.microsoft.com/office/drawing/2014/main" val="63597217"/>
                    </a:ext>
                  </a:extLst>
                </a:gridCol>
              </a:tblGrid>
              <a:tr h="511313">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Date </a:t>
                      </a:r>
                    </a:p>
                  </a:txBody>
                  <a:tcPr/>
                </a:tc>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CCI values </a:t>
                      </a:r>
                    </a:p>
                  </a:txBody>
                  <a:tcPr/>
                </a:tc>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Decision</a:t>
                      </a:r>
                    </a:p>
                  </a:txBody>
                  <a:tcPr/>
                </a:tc>
                <a:extLst>
                  <a:ext uri="{0D108BD9-81ED-4DB2-BD59-A6C34878D82A}">
                    <a16:rowId xmlns:a16="http://schemas.microsoft.com/office/drawing/2014/main" val="2899607576"/>
                  </a:ext>
                </a:extLst>
              </a:tr>
              <a:tr h="511313">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2023-12-10</a:t>
                      </a:r>
                    </a:p>
                  </a:txBody>
                  <a:tcPr/>
                </a:tc>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15</a:t>
                      </a:r>
                    </a:p>
                  </a:txBody>
                  <a:tcPr/>
                </a:tc>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Buy</a:t>
                      </a:r>
                    </a:p>
                  </a:txBody>
                  <a:tcPr/>
                </a:tc>
                <a:extLst>
                  <a:ext uri="{0D108BD9-81ED-4DB2-BD59-A6C34878D82A}">
                    <a16:rowId xmlns:a16="http://schemas.microsoft.com/office/drawing/2014/main" val="2601305907"/>
                  </a:ext>
                </a:extLst>
              </a:tr>
              <a:tr h="511313">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2023-12-11 </a:t>
                      </a:r>
                    </a:p>
                  </a:txBody>
                  <a:tcPr/>
                </a:tc>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18</a:t>
                      </a:r>
                    </a:p>
                  </a:txBody>
                  <a:tcPr/>
                </a:tc>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Sell</a:t>
                      </a:r>
                    </a:p>
                  </a:txBody>
                  <a:tcPr/>
                </a:tc>
                <a:extLst>
                  <a:ext uri="{0D108BD9-81ED-4DB2-BD59-A6C34878D82A}">
                    <a16:rowId xmlns:a16="http://schemas.microsoft.com/office/drawing/2014/main" val="4227662847"/>
                  </a:ext>
                </a:extLst>
              </a:tr>
              <a:tr h="511313">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2023-12-12 </a:t>
                      </a:r>
                    </a:p>
                  </a:txBody>
                  <a:tcPr/>
                </a:tc>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-5</a:t>
                      </a:r>
                    </a:p>
                  </a:txBody>
                  <a:tcPr/>
                </a:tc>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Buy</a:t>
                      </a:r>
                    </a:p>
                  </a:txBody>
                  <a:tcPr/>
                </a:tc>
                <a:extLst>
                  <a:ext uri="{0D108BD9-81ED-4DB2-BD59-A6C34878D82A}">
                    <a16:rowId xmlns:a16="http://schemas.microsoft.com/office/drawing/2014/main" val="3388348822"/>
                  </a:ext>
                </a:extLst>
              </a:tr>
              <a:tr h="511313">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2023-12-13 </a:t>
                      </a:r>
                    </a:p>
                  </a:txBody>
                  <a:tcPr/>
                </a:tc>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20</a:t>
                      </a:r>
                    </a:p>
                  </a:txBody>
                  <a:tcPr/>
                </a:tc>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Buy</a:t>
                      </a:r>
                    </a:p>
                  </a:txBody>
                  <a:tcPr/>
                </a:tc>
                <a:extLst>
                  <a:ext uri="{0D108BD9-81ED-4DB2-BD59-A6C34878D82A}">
                    <a16:rowId xmlns:a16="http://schemas.microsoft.com/office/drawing/2014/main" val="3216747731"/>
                  </a:ext>
                </a:extLst>
              </a:tr>
              <a:tr h="511313">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2023-12-14</a:t>
                      </a:r>
                    </a:p>
                  </a:txBody>
                  <a:tcPr/>
                </a:tc>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-10</a:t>
                      </a:r>
                    </a:p>
                  </a:txBody>
                  <a:tcPr/>
                </a:tc>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Sell</a:t>
                      </a:r>
                    </a:p>
                  </a:txBody>
                  <a:tcPr/>
                </a:tc>
                <a:extLst>
                  <a:ext uri="{0D108BD9-81ED-4DB2-BD59-A6C34878D82A}">
                    <a16:rowId xmlns:a16="http://schemas.microsoft.com/office/drawing/2014/main" val="3134124416"/>
                  </a:ext>
                </a:extLst>
              </a:tr>
            </a:tbl>
          </a:graphicData>
        </a:graphic>
      </p:graphicFrame>
      <p:sp>
        <p:nvSpPr>
          <p:cNvPr id="29" name="TextBox 28">
            <a:extLst>
              <a:ext uri="{FF2B5EF4-FFF2-40B4-BE49-F238E27FC236}">
                <a16:creationId xmlns:a16="http://schemas.microsoft.com/office/drawing/2014/main" id="{80D4E5BE-C46C-A0B0-FB3B-F1ED5FAF2BA5}"/>
              </a:ext>
            </a:extLst>
          </p:cNvPr>
          <p:cNvSpPr txBox="1"/>
          <p:nvPr/>
        </p:nvSpPr>
        <p:spPr>
          <a:xfrm>
            <a:off x="2204178" y="4420306"/>
            <a:ext cx="9778272" cy="1569660"/>
          </a:xfrm>
          <a:prstGeom prst="rect">
            <a:avLst/>
          </a:prstGeom>
          <a:noFill/>
        </p:spPr>
        <p:txBody>
          <a:bodyPr wrap="square">
            <a:spAutoFit/>
          </a:bodyPr>
          <a:lstStyle/>
          <a:p>
            <a:pPr algn="l">
              <a:buFont typeface="Arial" panose="020B0604020202020204" pitchFamily="34" charset="0"/>
              <a:buChar char="•"/>
            </a:pPr>
            <a:r>
              <a:rPr lang="en-US" sz="2400" b="0" i="0" dirty="0">
                <a:solidFill>
                  <a:schemeClr val="bg1"/>
                </a:solidFill>
                <a:effectLst/>
                <a:latin typeface="Times New Roman" panose="02020603050405020304" pitchFamily="18" charset="0"/>
                <a:cs typeface="Times New Roman" panose="02020603050405020304" pitchFamily="18" charset="0"/>
              </a:rPr>
              <a:t>CCI's role in decisions:</a:t>
            </a:r>
          </a:p>
          <a:p>
            <a:pPr marL="342900" indent="-342900" algn="l">
              <a:buFont typeface="Arial" panose="020B0604020202020204" pitchFamily="34" charset="0"/>
              <a:buChar char="•"/>
            </a:pPr>
            <a:r>
              <a:rPr lang="en-US" sz="2400" b="1" i="0" dirty="0">
                <a:solidFill>
                  <a:schemeClr val="bg1"/>
                </a:solidFill>
                <a:effectLst/>
                <a:latin typeface="Times New Roman" panose="02020603050405020304" pitchFamily="18" charset="0"/>
                <a:cs typeface="Times New Roman" panose="02020603050405020304" pitchFamily="18" charset="0"/>
              </a:rPr>
              <a:t>BUY:</a:t>
            </a:r>
            <a:r>
              <a:rPr lang="en-US" sz="2400" b="0" i="0" dirty="0">
                <a:solidFill>
                  <a:schemeClr val="bg1"/>
                </a:solidFill>
                <a:effectLst/>
                <a:latin typeface="Times New Roman" panose="02020603050405020304" pitchFamily="18" charset="0"/>
                <a:cs typeface="Times New Roman" panose="02020603050405020304" pitchFamily="18" charset="0"/>
              </a:rPr>
              <a:t> If CCI for the upcoming day &gt; 0 (indicating positive momentum).</a:t>
            </a:r>
          </a:p>
          <a:p>
            <a:pPr marL="342900" indent="-342900" algn="l">
              <a:buFont typeface="Arial" panose="020B0604020202020204" pitchFamily="34" charset="0"/>
              <a:buChar char="•"/>
            </a:pPr>
            <a:r>
              <a:rPr lang="en-US" sz="2400" b="1" i="0" dirty="0">
                <a:solidFill>
                  <a:schemeClr val="bg1"/>
                </a:solidFill>
                <a:effectLst/>
                <a:latin typeface="Times New Roman" panose="02020603050405020304" pitchFamily="18" charset="0"/>
                <a:cs typeface="Times New Roman" panose="02020603050405020304" pitchFamily="18" charset="0"/>
              </a:rPr>
              <a:t>SELL:</a:t>
            </a:r>
            <a:r>
              <a:rPr lang="en-US" sz="2400" b="0" i="0" dirty="0">
                <a:solidFill>
                  <a:schemeClr val="bg1"/>
                </a:solidFill>
                <a:effectLst/>
                <a:latin typeface="Times New Roman" panose="02020603050405020304" pitchFamily="18" charset="0"/>
                <a:cs typeface="Times New Roman" panose="02020603050405020304" pitchFamily="18" charset="0"/>
              </a:rPr>
              <a:t> If CCI for the upcoming day &lt; 0 (indicating negative momentum).</a:t>
            </a:r>
          </a:p>
          <a:p>
            <a:pPr marL="342900" indent="-342900" algn="l">
              <a:buFont typeface="Arial" panose="020B0604020202020204" pitchFamily="34" charset="0"/>
              <a:buChar char="•"/>
            </a:pPr>
            <a:r>
              <a:rPr lang="en-US" sz="2400" b="1" i="0" dirty="0">
                <a:solidFill>
                  <a:schemeClr val="bg1"/>
                </a:solidFill>
                <a:effectLst/>
                <a:latin typeface="Times New Roman" panose="02020603050405020304" pitchFamily="18" charset="0"/>
                <a:cs typeface="Times New Roman" panose="02020603050405020304" pitchFamily="18" charset="0"/>
              </a:rPr>
              <a:t>NEUTRAL:</a:t>
            </a:r>
            <a:r>
              <a:rPr lang="en-US" sz="2400" b="0" i="0" dirty="0">
                <a:solidFill>
                  <a:schemeClr val="bg1"/>
                </a:solidFill>
                <a:effectLst/>
                <a:latin typeface="Times New Roman" panose="02020603050405020304" pitchFamily="18" charset="0"/>
                <a:cs typeface="Times New Roman" panose="02020603050405020304" pitchFamily="18" charset="0"/>
              </a:rPr>
              <a:t> If conditions aren't met.</a:t>
            </a:r>
          </a:p>
        </p:txBody>
      </p:sp>
    </p:spTree>
    <p:extLst>
      <p:ext uri="{BB962C8B-B14F-4D97-AF65-F5344CB8AC3E}">
        <p14:creationId xmlns:p14="http://schemas.microsoft.com/office/powerpoint/2010/main" val="19678263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65073"/>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2255B17-767F-41F4-14C2-6CA8C4A8BEBA}"/>
              </a:ext>
            </a:extLst>
          </p:cNvPr>
          <p:cNvGrpSpPr/>
          <p:nvPr/>
        </p:nvGrpSpPr>
        <p:grpSpPr>
          <a:xfrm>
            <a:off x="-1122822" y="418581"/>
            <a:ext cx="930968" cy="898692"/>
            <a:chOff x="-1023958" y="511654"/>
            <a:chExt cx="930968" cy="898692"/>
          </a:xfrm>
        </p:grpSpPr>
        <p:sp>
          <p:nvSpPr>
            <p:cNvPr id="3" name="Oval 2">
              <a:extLst>
                <a:ext uri="{FF2B5EF4-FFF2-40B4-BE49-F238E27FC236}">
                  <a16:creationId xmlns:a16="http://schemas.microsoft.com/office/drawing/2014/main" id="{B792F3DD-729E-4F03-97C4-108349210CE5}"/>
                </a:ext>
              </a:extLst>
            </p:cNvPr>
            <p:cNvSpPr/>
            <p:nvPr/>
          </p:nvSpPr>
          <p:spPr>
            <a:xfrm>
              <a:off x="-1023958" y="511654"/>
              <a:ext cx="930968" cy="8986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4" name="Graphic 3" descr="Office worker">
              <a:extLst>
                <a:ext uri="{FF2B5EF4-FFF2-40B4-BE49-F238E27FC236}">
                  <a16:creationId xmlns:a16="http://schemas.microsoft.com/office/drawing/2014/main" id="{CCB62B62-C6D5-6784-C40B-A84A663B77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0483" y="667392"/>
              <a:ext cx="609924" cy="609924"/>
            </a:xfrm>
            <a:prstGeom prst="rect">
              <a:avLst/>
            </a:prstGeom>
          </p:spPr>
        </p:pic>
      </p:grpSp>
      <p:grpSp>
        <p:nvGrpSpPr>
          <p:cNvPr id="5" name="Group 4">
            <a:extLst>
              <a:ext uri="{FF2B5EF4-FFF2-40B4-BE49-F238E27FC236}">
                <a16:creationId xmlns:a16="http://schemas.microsoft.com/office/drawing/2014/main" id="{9C11F32C-7A00-E9F3-66D7-82D6E3321E3C}"/>
              </a:ext>
            </a:extLst>
          </p:cNvPr>
          <p:cNvGrpSpPr/>
          <p:nvPr/>
        </p:nvGrpSpPr>
        <p:grpSpPr>
          <a:xfrm>
            <a:off x="870257" y="4276828"/>
            <a:ext cx="946466" cy="899603"/>
            <a:chOff x="-1023958" y="4276831"/>
            <a:chExt cx="832104" cy="832104"/>
          </a:xfrm>
        </p:grpSpPr>
        <p:sp>
          <p:nvSpPr>
            <p:cNvPr id="6" name="Oval 5">
              <a:extLst>
                <a:ext uri="{FF2B5EF4-FFF2-40B4-BE49-F238E27FC236}">
                  <a16:creationId xmlns:a16="http://schemas.microsoft.com/office/drawing/2014/main" id="{C059E17E-8368-CE83-6413-5C287AE06DC5}"/>
                </a:ext>
              </a:extLst>
            </p:cNvPr>
            <p:cNvSpPr/>
            <p:nvPr/>
          </p:nvSpPr>
          <p:spPr>
            <a:xfrm>
              <a:off x="-1023958" y="4276831"/>
              <a:ext cx="832104" cy="8321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7" name="Graphic 6" descr="Lightbulb">
              <a:extLst>
                <a:ext uri="{FF2B5EF4-FFF2-40B4-BE49-F238E27FC236}">
                  <a16:creationId xmlns:a16="http://schemas.microsoft.com/office/drawing/2014/main" id="{0A570A95-8E32-3DD8-0601-AC7E7294413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1143" y="4420306"/>
              <a:ext cx="545153" cy="545153"/>
            </a:xfrm>
            <a:prstGeom prst="rect">
              <a:avLst/>
            </a:prstGeom>
          </p:spPr>
        </p:pic>
      </p:grpSp>
      <p:grpSp>
        <p:nvGrpSpPr>
          <p:cNvPr id="8" name="Group 7">
            <a:extLst>
              <a:ext uri="{FF2B5EF4-FFF2-40B4-BE49-F238E27FC236}">
                <a16:creationId xmlns:a16="http://schemas.microsoft.com/office/drawing/2014/main" id="{AF99AC41-930B-B3F0-0007-E93B5BE28FB7}"/>
              </a:ext>
            </a:extLst>
          </p:cNvPr>
          <p:cNvGrpSpPr/>
          <p:nvPr/>
        </p:nvGrpSpPr>
        <p:grpSpPr>
          <a:xfrm>
            <a:off x="-1023958" y="1766713"/>
            <a:ext cx="832104" cy="832104"/>
            <a:chOff x="-1023958" y="1766713"/>
            <a:chExt cx="832104" cy="832104"/>
          </a:xfrm>
        </p:grpSpPr>
        <p:sp>
          <p:nvSpPr>
            <p:cNvPr id="9" name="Oval 8">
              <a:extLst>
                <a:ext uri="{FF2B5EF4-FFF2-40B4-BE49-F238E27FC236}">
                  <a16:creationId xmlns:a16="http://schemas.microsoft.com/office/drawing/2014/main" id="{C3EC3232-FB75-3616-ADA8-47DE956B5F9A}"/>
                </a:ext>
              </a:extLst>
            </p:cNvPr>
            <p:cNvSpPr/>
            <p:nvPr/>
          </p:nvSpPr>
          <p:spPr>
            <a:xfrm>
              <a:off x="-1023958" y="1766713"/>
              <a:ext cx="832104" cy="8321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10" name="Graphic 9" descr="Stopwatch">
              <a:extLst>
                <a:ext uri="{FF2B5EF4-FFF2-40B4-BE49-F238E27FC236}">
                  <a16:creationId xmlns:a16="http://schemas.microsoft.com/office/drawing/2014/main" id="{D8B49B95-8A16-2096-7FC1-7FCEDDF659D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1142" y="1910188"/>
              <a:ext cx="545153" cy="545153"/>
            </a:xfrm>
            <a:prstGeom prst="rect">
              <a:avLst/>
            </a:prstGeom>
          </p:spPr>
        </p:pic>
      </p:grpSp>
      <p:grpSp>
        <p:nvGrpSpPr>
          <p:cNvPr id="11" name="Group 10">
            <a:extLst>
              <a:ext uri="{FF2B5EF4-FFF2-40B4-BE49-F238E27FC236}">
                <a16:creationId xmlns:a16="http://schemas.microsoft.com/office/drawing/2014/main" id="{81AD96F4-5A15-0011-3597-160D8BD4D27A}"/>
              </a:ext>
            </a:extLst>
          </p:cNvPr>
          <p:cNvGrpSpPr/>
          <p:nvPr/>
        </p:nvGrpSpPr>
        <p:grpSpPr>
          <a:xfrm>
            <a:off x="-1023958" y="5475531"/>
            <a:ext cx="832104" cy="832104"/>
            <a:chOff x="-1023958" y="5475531"/>
            <a:chExt cx="832104" cy="832104"/>
          </a:xfrm>
        </p:grpSpPr>
        <p:sp>
          <p:nvSpPr>
            <p:cNvPr id="12" name="Oval 11">
              <a:extLst>
                <a:ext uri="{FF2B5EF4-FFF2-40B4-BE49-F238E27FC236}">
                  <a16:creationId xmlns:a16="http://schemas.microsoft.com/office/drawing/2014/main" id="{F99BF227-0348-C3DE-B250-1AA0761606C0}"/>
                </a:ext>
              </a:extLst>
            </p:cNvPr>
            <p:cNvSpPr/>
            <p:nvPr/>
          </p:nvSpPr>
          <p:spPr>
            <a:xfrm>
              <a:off x="-1023958" y="5475531"/>
              <a:ext cx="832104" cy="8321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13" name="Graphic 12" descr="Presentation with pie chart">
              <a:extLst>
                <a:ext uri="{FF2B5EF4-FFF2-40B4-BE49-F238E27FC236}">
                  <a16:creationId xmlns:a16="http://schemas.microsoft.com/office/drawing/2014/main" id="{046D0DD1-05B7-65CB-1ED3-E64AA29EED9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49660" y="5619006"/>
              <a:ext cx="545153" cy="545153"/>
            </a:xfrm>
            <a:prstGeom prst="rect">
              <a:avLst/>
            </a:prstGeom>
          </p:spPr>
        </p:pic>
      </p:grpSp>
      <p:sp>
        <p:nvSpPr>
          <p:cNvPr id="14" name="Freeform: Shape 13">
            <a:extLst>
              <a:ext uri="{FF2B5EF4-FFF2-40B4-BE49-F238E27FC236}">
                <a16:creationId xmlns:a16="http://schemas.microsoft.com/office/drawing/2014/main" id="{E4AC73CB-52AB-B4E2-DDE5-06666F3D171E}"/>
              </a:ext>
            </a:extLst>
          </p:cNvPr>
          <p:cNvSpPr/>
          <p:nvPr/>
        </p:nvSpPr>
        <p:spPr>
          <a:xfrm>
            <a:off x="-25247" y="-3723821"/>
            <a:ext cx="1335741" cy="16900902"/>
          </a:xfrm>
          <a:custGeom>
            <a:avLst/>
            <a:gdLst>
              <a:gd name="connsiteX0" fmla="*/ 1335741 w 1335741"/>
              <a:gd name="connsiteY0" fmla="*/ 0 h 16900902"/>
              <a:gd name="connsiteX1" fmla="*/ 1335741 w 1335741"/>
              <a:gd name="connsiteY1" fmla="*/ 7855712 h 16900902"/>
              <a:gd name="connsiteX2" fmla="*/ 719822 w 1335741"/>
              <a:gd name="connsiteY2" fmla="*/ 8441114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0" fmla="*/ 1335741 w 1335741"/>
              <a:gd name="connsiteY0" fmla="*/ 0 h 16900902"/>
              <a:gd name="connsiteX1" fmla="*/ 1335741 w 1335741"/>
              <a:gd name="connsiteY1" fmla="*/ 7855712 h 16900902"/>
              <a:gd name="connsiteX2" fmla="*/ 719822 w 1335741"/>
              <a:gd name="connsiteY2" fmla="*/ 8441117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17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17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20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20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5741" h="16900902">
                <a:moveTo>
                  <a:pt x="1335741" y="0"/>
                </a:moveTo>
                <a:lnTo>
                  <a:pt x="1335741" y="7855712"/>
                </a:lnTo>
                <a:cubicBezTo>
                  <a:pt x="1130435" y="8050847"/>
                  <a:pt x="726184" y="7998328"/>
                  <a:pt x="719822" y="8441120"/>
                </a:cubicBezTo>
                <a:cubicBezTo>
                  <a:pt x="713460" y="8883912"/>
                  <a:pt x="1130435" y="8831382"/>
                  <a:pt x="1335741" y="9026515"/>
                </a:cubicBezTo>
                <a:lnTo>
                  <a:pt x="1335741" y="16900902"/>
                </a:lnTo>
                <a:lnTo>
                  <a:pt x="0" y="16900902"/>
                </a:lnTo>
                <a:lnTo>
                  <a:pt x="0" y="0"/>
                </a:lnTo>
                <a:lnTo>
                  <a:pt x="1335741"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5" name="Graphic 14" descr="Office worker">
            <a:hlinkClick r:id="rId10" action="ppaction://hlinksldjump"/>
            <a:extLst>
              <a:ext uri="{FF2B5EF4-FFF2-40B4-BE49-F238E27FC236}">
                <a16:creationId xmlns:a16="http://schemas.microsoft.com/office/drawing/2014/main" id="{3BC46D49-3AF1-8768-DBB7-1E9844ACA2A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14061" y="628529"/>
            <a:ext cx="545153" cy="545153"/>
          </a:xfrm>
          <a:prstGeom prst="rect">
            <a:avLst/>
          </a:prstGeom>
        </p:spPr>
      </p:pic>
      <p:pic>
        <p:nvPicPr>
          <p:cNvPr id="16" name="Graphic 15" descr="Lightbulb">
            <a:hlinkClick r:id="rId13" action="ppaction://hlinksldjump"/>
            <a:extLst>
              <a:ext uri="{FF2B5EF4-FFF2-40B4-BE49-F238E27FC236}">
                <a16:creationId xmlns:a16="http://schemas.microsoft.com/office/drawing/2014/main" id="{CED5012D-BFF9-B03B-CE4F-5A5048DDD50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92578" y="4420306"/>
            <a:ext cx="545153" cy="545153"/>
          </a:xfrm>
          <a:prstGeom prst="rect">
            <a:avLst/>
          </a:prstGeom>
        </p:spPr>
      </p:pic>
      <p:pic>
        <p:nvPicPr>
          <p:cNvPr id="17" name="Graphic 16" descr="Stopwatch">
            <a:hlinkClick r:id="rId16" action="ppaction://hlinksldjump"/>
            <a:extLst>
              <a:ext uri="{FF2B5EF4-FFF2-40B4-BE49-F238E27FC236}">
                <a16:creationId xmlns:a16="http://schemas.microsoft.com/office/drawing/2014/main" id="{1BE6592F-2882-BC4B-1EF3-7ACFD80382DE}"/>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92579" y="1910188"/>
            <a:ext cx="545153" cy="545153"/>
          </a:xfrm>
          <a:prstGeom prst="rect">
            <a:avLst/>
          </a:prstGeom>
        </p:spPr>
      </p:pic>
      <p:grpSp>
        <p:nvGrpSpPr>
          <p:cNvPr id="18" name="Group 17">
            <a:extLst>
              <a:ext uri="{FF2B5EF4-FFF2-40B4-BE49-F238E27FC236}">
                <a16:creationId xmlns:a16="http://schemas.microsoft.com/office/drawing/2014/main" id="{88808A73-BFE4-80BE-8D20-12E6262C9805}"/>
              </a:ext>
            </a:extLst>
          </p:cNvPr>
          <p:cNvGrpSpPr/>
          <p:nvPr/>
        </p:nvGrpSpPr>
        <p:grpSpPr>
          <a:xfrm>
            <a:off x="-1014618" y="3046938"/>
            <a:ext cx="832104" cy="832104"/>
            <a:chOff x="-1023958" y="3022173"/>
            <a:chExt cx="832104" cy="832104"/>
          </a:xfrm>
        </p:grpSpPr>
        <p:grpSp>
          <p:nvGrpSpPr>
            <p:cNvPr id="19" name="Group 18">
              <a:extLst>
                <a:ext uri="{FF2B5EF4-FFF2-40B4-BE49-F238E27FC236}">
                  <a16:creationId xmlns:a16="http://schemas.microsoft.com/office/drawing/2014/main" id="{7BA09C80-E873-F908-7715-F6A27869755E}"/>
                </a:ext>
              </a:extLst>
            </p:cNvPr>
            <p:cNvGrpSpPr/>
            <p:nvPr/>
          </p:nvGrpSpPr>
          <p:grpSpPr>
            <a:xfrm>
              <a:off x="-1023958" y="3022173"/>
              <a:ext cx="832104" cy="832104"/>
              <a:chOff x="-1023958" y="3021772"/>
              <a:chExt cx="832104" cy="832104"/>
            </a:xfrm>
            <a:solidFill>
              <a:schemeClr val="bg1"/>
            </a:solidFill>
          </p:grpSpPr>
          <p:sp>
            <p:nvSpPr>
              <p:cNvPr id="21" name="Oval 20">
                <a:extLst>
                  <a:ext uri="{FF2B5EF4-FFF2-40B4-BE49-F238E27FC236}">
                    <a16:creationId xmlns:a16="http://schemas.microsoft.com/office/drawing/2014/main" id="{81D47033-B0E4-4E46-B8E5-E3D635483499}"/>
                  </a:ext>
                </a:extLst>
              </p:cNvPr>
              <p:cNvSpPr/>
              <p:nvPr/>
            </p:nvSpPr>
            <p:spPr>
              <a:xfrm>
                <a:off x="-1023958" y="3021772"/>
                <a:ext cx="832104" cy="832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22" name="Graphic 21" descr="Magnifying glass">
                <a:extLst>
                  <a:ext uri="{FF2B5EF4-FFF2-40B4-BE49-F238E27FC236}">
                    <a16:creationId xmlns:a16="http://schemas.microsoft.com/office/drawing/2014/main" id="{C69B0EDC-FAAD-0948-19DB-F71549C0CD44}"/>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71142" y="3165247"/>
                <a:ext cx="545153" cy="545153"/>
              </a:xfrm>
              <a:prstGeom prst="rect">
                <a:avLst/>
              </a:prstGeom>
            </p:spPr>
          </p:pic>
        </p:grpSp>
        <p:pic>
          <p:nvPicPr>
            <p:cNvPr id="20" name="Graphic 19" descr="Magnifying glass">
              <a:hlinkClick r:id="rId21" action="ppaction://hlinksldjump"/>
              <a:extLst>
                <a:ext uri="{FF2B5EF4-FFF2-40B4-BE49-F238E27FC236}">
                  <a16:creationId xmlns:a16="http://schemas.microsoft.com/office/drawing/2014/main" id="{267E4218-4D13-BF81-776D-B25CEB33EE37}"/>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871143" y="3165460"/>
              <a:ext cx="545153" cy="545153"/>
            </a:xfrm>
            <a:prstGeom prst="rect">
              <a:avLst/>
            </a:prstGeom>
          </p:spPr>
        </p:pic>
      </p:grpSp>
      <p:pic>
        <p:nvPicPr>
          <p:cNvPr id="23" name="Graphic 22" descr="Presentation with pie chart">
            <a:hlinkClick r:id="rId24" action="ppaction://hlinksldjump"/>
            <a:extLst>
              <a:ext uri="{FF2B5EF4-FFF2-40B4-BE49-F238E27FC236}">
                <a16:creationId xmlns:a16="http://schemas.microsoft.com/office/drawing/2014/main" id="{A81635E2-0D91-044A-98F2-7458F5A99CB6}"/>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414061" y="5619006"/>
            <a:ext cx="545153" cy="545153"/>
          </a:xfrm>
          <a:prstGeom prst="rect">
            <a:avLst/>
          </a:prstGeom>
        </p:spPr>
      </p:pic>
      <p:pic>
        <p:nvPicPr>
          <p:cNvPr id="24" name="Graphic 23" descr="Magnifying glass">
            <a:hlinkClick r:id="rId21" action="ppaction://hlinksldjump"/>
            <a:extLst>
              <a:ext uri="{FF2B5EF4-FFF2-40B4-BE49-F238E27FC236}">
                <a16:creationId xmlns:a16="http://schemas.microsoft.com/office/drawing/2014/main" id="{C6489A01-73DE-4124-D65D-C111C24AD095}"/>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392579" y="3165247"/>
            <a:ext cx="545153" cy="545153"/>
          </a:xfrm>
          <a:prstGeom prst="rect">
            <a:avLst/>
          </a:prstGeom>
        </p:spPr>
      </p:pic>
      <p:sp>
        <p:nvSpPr>
          <p:cNvPr id="27" name="TextBox 26">
            <a:extLst>
              <a:ext uri="{FF2B5EF4-FFF2-40B4-BE49-F238E27FC236}">
                <a16:creationId xmlns:a16="http://schemas.microsoft.com/office/drawing/2014/main" id="{436D74F8-6C0A-F314-85E3-CAFB89B2E0B5}"/>
              </a:ext>
            </a:extLst>
          </p:cNvPr>
          <p:cNvSpPr txBox="1"/>
          <p:nvPr/>
        </p:nvSpPr>
        <p:spPr>
          <a:xfrm>
            <a:off x="1816723" y="386616"/>
            <a:ext cx="7679531" cy="646331"/>
          </a:xfrm>
          <a:prstGeom prst="rect">
            <a:avLst/>
          </a:prstGeom>
          <a:noFill/>
        </p:spPr>
        <p:txBody>
          <a:bodyPr wrap="square" rtlCol="0">
            <a:spAutoFit/>
          </a:bodyPr>
          <a:lstStyle/>
          <a:p>
            <a:r>
              <a:rPr lang="en-US" sz="3600" dirty="0">
                <a:solidFill>
                  <a:schemeClr val="bg1"/>
                </a:solidFill>
                <a:latin typeface="Times New Roman" panose="02020603050405020304" pitchFamily="18" charset="0"/>
                <a:cs typeface="Times New Roman" panose="02020603050405020304" pitchFamily="18" charset="0"/>
              </a:rPr>
              <a:t>Weekly CCI Mean:</a:t>
            </a:r>
          </a:p>
        </p:txBody>
      </p:sp>
      <p:sp>
        <p:nvSpPr>
          <p:cNvPr id="28" name="TextBox 27">
            <a:extLst>
              <a:ext uri="{FF2B5EF4-FFF2-40B4-BE49-F238E27FC236}">
                <a16:creationId xmlns:a16="http://schemas.microsoft.com/office/drawing/2014/main" id="{986172C4-297B-ED45-3E10-AD967BF0A284}"/>
              </a:ext>
            </a:extLst>
          </p:cNvPr>
          <p:cNvSpPr txBox="1"/>
          <p:nvPr/>
        </p:nvSpPr>
        <p:spPr>
          <a:xfrm>
            <a:off x="1923065" y="4553549"/>
            <a:ext cx="10116535" cy="1938992"/>
          </a:xfrm>
          <a:prstGeom prst="rect">
            <a:avLst/>
          </a:prstGeom>
          <a:noFill/>
        </p:spPr>
        <p:txBody>
          <a:bodyPr wrap="square">
            <a:spAutoFit/>
          </a:bodyPr>
          <a:lstStyle/>
          <a:p>
            <a:pPr algn="l"/>
            <a:r>
              <a:rPr lang="en-US" sz="2400" b="0" i="0" dirty="0">
                <a:solidFill>
                  <a:schemeClr val="bg1"/>
                </a:solidFill>
                <a:effectLst/>
                <a:latin typeface="Times New Roman" panose="02020603050405020304" pitchFamily="18" charset="0"/>
                <a:cs typeface="Times New Roman" panose="02020603050405020304" pitchFamily="18" charset="0"/>
              </a:rPr>
              <a:t>Weekly CCI Mean's influence on decisions:</a:t>
            </a:r>
          </a:p>
          <a:p>
            <a:pPr marL="342900" indent="-342900" algn="l">
              <a:buFont typeface="Arial" panose="020B0604020202020204" pitchFamily="34" charset="0"/>
              <a:buChar char="•"/>
            </a:pPr>
            <a:r>
              <a:rPr lang="en-US" sz="2400" b="1" i="0" dirty="0">
                <a:solidFill>
                  <a:schemeClr val="bg1"/>
                </a:solidFill>
                <a:effectLst/>
                <a:latin typeface="Times New Roman" panose="02020603050405020304" pitchFamily="18" charset="0"/>
                <a:cs typeface="Times New Roman" panose="02020603050405020304" pitchFamily="18" charset="0"/>
              </a:rPr>
              <a:t>BUY:</a:t>
            </a:r>
            <a:r>
              <a:rPr lang="en-US" sz="2400" b="0" i="0" dirty="0">
                <a:solidFill>
                  <a:schemeClr val="bg1"/>
                </a:solidFill>
                <a:effectLst/>
                <a:latin typeface="Times New Roman" panose="02020603050405020304" pitchFamily="18" charset="0"/>
                <a:cs typeface="Times New Roman" panose="02020603050405020304" pitchFamily="18" charset="0"/>
              </a:rPr>
              <a:t> If Mean CCI for the upcoming week &gt; 0.</a:t>
            </a:r>
          </a:p>
          <a:p>
            <a:pPr marL="342900" indent="-342900" algn="l">
              <a:buFont typeface="Arial" panose="020B0604020202020204" pitchFamily="34" charset="0"/>
              <a:buChar char="•"/>
            </a:pPr>
            <a:r>
              <a:rPr lang="en-US" sz="2400" b="1" i="0" dirty="0">
                <a:solidFill>
                  <a:schemeClr val="bg1"/>
                </a:solidFill>
                <a:effectLst/>
                <a:latin typeface="Times New Roman" panose="02020603050405020304" pitchFamily="18" charset="0"/>
                <a:cs typeface="Times New Roman" panose="02020603050405020304" pitchFamily="18" charset="0"/>
              </a:rPr>
              <a:t>SELL:</a:t>
            </a:r>
            <a:r>
              <a:rPr lang="en-US" sz="2400" b="0" i="0" dirty="0">
                <a:solidFill>
                  <a:schemeClr val="bg1"/>
                </a:solidFill>
                <a:effectLst/>
                <a:latin typeface="Times New Roman" panose="02020603050405020304" pitchFamily="18" charset="0"/>
                <a:cs typeface="Times New Roman" panose="02020603050405020304" pitchFamily="18" charset="0"/>
              </a:rPr>
              <a:t> If Mean CCI for the upcoming week &lt; 0.</a:t>
            </a:r>
          </a:p>
          <a:p>
            <a:pPr marL="342900" indent="-342900" algn="l">
              <a:buFont typeface="Arial" panose="020B0604020202020204" pitchFamily="34" charset="0"/>
              <a:buChar char="•"/>
            </a:pPr>
            <a:r>
              <a:rPr lang="en-US" sz="2400" b="1" i="0" dirty="0">
                <a:solidFill>
                  <a:schemeClr val="bg1"/>
                </a:solidFill>
                <a:effectLst/>
                <a:latin typeface="Times New Roman" panose="02020603050405020304" pitchFamily="18" charset="0"/>
                <a:cs typeface="Times New Roman" panose="02020603050405020304" pitchFamily="18" charset="0"/>
              </a:rPr>
              <a:t>NEUTRAL:</a:t>
            </a:r>
            <a:r>
              <a:rPr lang="en-US" sz="2400" b="0" i="0" dirty="0">
                <a:solidFill>
                  <a:schemeClr val="bg1"/>
                </a:solidFill>
                <a:effectLst/>
                <a:latin typeface="Times New Roman" panose="02020603050405020304" pitchFamily="18" charset="0"/>
                <a:cs typeface="Times New Roman" panose="02020603050405020304" pitchFamily="18" charset="0"/>
              </a:rPr>
              <a:t> If conditions aren't met.</a:t>
            </a:r>
          </a:p>
          <a:p>
            <a:pPr marL="342900" indent="-342900">
              <a:buFont typeface="Arial" panose="020B0604020202020204" pitchFamily="34" charset="0"/>
              <a:buChar char="•"/>
            </a:pPr>
            <a:endParaRPr lang="en-US" sz="2400" dirty="0">
              <a:solidFill>
                <a:schemeClr val="bg1"/>
              </a:solidFill>
            </a:endParaRPr>
          </a:p>
        </p:txBody>
      </p:sp>
      <p:graphicFrame>
        <p:nvGraphicFramePr>
          <p:cNvPr id="25" name="Table 24">
            <a:extLst>
              <a:ext uri="{FF2B5EF4-FFF2-40B4-BE49-F238E27FC236}">
                <a16:creationId xmlns:a16="http://schemas.microsoft.com/office/drawing/2014/main" id="{0D4170F3-D896-AF21-0A01-A0FC0813FC2F}"/>
              </a:ext>
            </a:extLst>
          </p:cNvPr>
          <p:cNvGraphicFramePr>
            <a:graphicFrameLocks noGrp="1"/>
          </p:cNvGraphicFramePr>
          <p:nvPr>
            <p:extLst>
              <p:ext uri="{D42A27DB-BD31-4B8C-83A1-F6EECF244321}">
                <p14:modId xmlns:p14="http://schemas.microsoft.com/office/powerpoint/2010/main" val="2586653037"/>
              </p:ext>
            </p:extLst>
          </p:nvPr>
        </p:nvGraphicFramePr>
        <p:xfrm>
          <a:off x="1913248" y="1001642"/>
          <a:ext cx="10126353" cy="3108960"/>
        </p:xfrm>
        <a:graphic>
          <a:graphicData uri="http://schemas.openxmlformats.org/drawingml/2006/table">
            <a:tbl>
              <a:tblPr firstRow="1" bandRow="1">
                <a:tableStyleId>{5C22544A-7EE6-4342-B048-85BDC9FD1C3A}</a:tableStyleId>
              </a:tblPr>
              <a:tblGrid>
                <a:gridCol w="2915927">
                  <a:extLst>
                    <a:ext uri="{9D8B030D-6E8A-4147-A177-3AD203B41FA5}">
                      <a16:colId xmlns:a16="http://schemas.microsoft.com/office/drawing/2014/main" val="2841344695"/>
                    </a:ext>
                  </a:extLst>
                </a:gridCol>
                <a:gridCol w="3000375">
                  <a:extLst>
                    <a:ext uri="{9D8B030D-6E8A-4147-A177-3AD203B41FA5}">
                      <a16:colId xmlns:a16="http://schemas.microsoft.com/office/drawing/2014/main" val="1682055160"/>
                    </a:ext>
                  </a:extLst>
                </a:gridCol>
                <a:gridCol w="4210051">
                  <a:extLst>
                    <a:ext uri="{9D8B030D-6E8A-4147-A177-3AD203B41FA5}">
                      <a16:colId xmlns:a16="http://schemas.microsoft.com/office/drawing/2014/main" val="319730084"/>
                    </a:ext>
                  </a:extLst>
                </a:gridCol>
              </a:tblGrid>
              <a:tr h="370840">
                <a:tc>
                  <a:txBody>
                    <a:bodyPr/>
                    <a:lstStyle/>
                    <a:p>
                      <a:pPr algn="ctr"/>
                      <a:r>
                        <a:rPr lang="en-US" sz="2800" dirty="0">
                          <a:solidFill>
                            <a:schemeClr val="tx1"/>
                          </a:solidFill>
                          <a:latin typeface="Times New Roman" panose="02020603050405020304" pitchFamily="18" charset="0"/>
                          <a:cs typeface="Times New Roman" panose="02020603050405020304" pitchFamily="18" charset="0"/>
                        </a:rPr>
                        <a:t>Week Start Date</a:t>
                      </a:r>
                    </a:p>
                  </a:txBody>
                  <a:tcPr/>
                </a:tc>
                <a:tc>
                  <a:txBody>
                    <a:bodyPr/>
                    <a:lstStyle/>
                    <a:p>
                      <a:pPr algn="ctr"/>
                      <a:r>
                        <a:rPr lang="en-US" sz="2800" dirty="0">
                          <a:solidFill>
                            <a:schemeClr val="tx1"/>
                          </a:solidFill>
                          <a:latin typeface="Times New Roman" panose="02020603050405020304" pitchFamily="18" charset="0"/>
                          <a:cs typeface="Times New Roman" panose="02020603050405020304" pitchFamily="18" charset="0"/>
                        </a:rPr>
                        <a:t>Week End Date</a:t>
                      </a:r>
                    </a:p>
                  </a:txBody>
                  <a:tcPr/>
                </a:tc>
                <a:tc>
                  <a:txBody>
                    <a:bodyPr/>
                    <a:lstStyle/>
                    <a:p>
                      <a:pPr algn="ctr"/>
                      <a:r>
                        <a:rPr lang="en-US" sz="2800" dirty="0">
                          <a:solidFill>
                            <a:schemeClr val="tx1"/>
                          </a:solidFill>
                          <a:latin typeface="Times New Roman" panose="02020603050405020304" pitchFamily="18" charset="0"/>
                          <a:cs typeface="Times New Roman" panose="02020603050405020304" pitchFamily="18" charset="0"/>
                        </a:rPr>
                        <a:t>Mean CCI for the week</a:t>
                      </a:r>
                    </a:p>
                  </a:txBody>
                  <a:tcPr/>
                </a:tc>
                <a:extLst>
                  <a:ext uri="{0D108BD9-81ED-4DB2-BD59-A6C34878D82A}">
                    <a16:rowId xmlns:a16="http://schemas.microsoft.com/office/drawing/2014/main" val="1836486697"/>
                  </a:ext>
                </a:extLst>
              </a:tr>
              <a:tr h="370840">
                <a:tc>
                  <a:txBody>
                    <a:bodyPr/>
                    <a:lstStyle/>
                    <a:p>
                      <a:pPr algn="ctr"/>
                      <a:r>
                        <a:rPr lang="en-US" sz="2800" dirty="0">
                          <a:solidFill>
                            <a:schemeClr val="tx1"/>
                          </a:solidFill>
                          <a:latin typeface="Times New Roman" panose="02020603050405020304" pitchFamily="18" charset="0"/>
                          <a:cs typeface="Times New Roman" panose="02020603050405020304" pitchFamily="18" charset="0"/>
                        </a:rPr>
                        <a:t>2023-12-10</a:t>
                      </a:r>
                    </a:p>
                  </a:txBody>
                  <a:tcPr/>
                </a:tc>
                <a:tc>
                  <a:txBody>
                    <a:bodyPr/>
                    <a:lstStyle/>
                    <a:p>
                      <a:pPr algn="ctr"/>
                      <a:r>
                        <a:rPr lang="en-US" sz="2800" dirty="0">
                          <a:solidFill>
                            <a:schemeClr val="tx1"/>
                          </a:solidFill>
                          <a:latin typeface="Times New Roman" panose="02020603050405020304" pitchFamily="18" charset="0"/>
                          <a:cs typeface="Times New Roman" panose="02020603050405020304" pitchFamily="18" charset="0"/>
                        </a:rPr>
                        <a:t>2023-12-16</a:t>
                      </a:r>
                    </a:p>
                  </a:txBody>
                  <a:tcPr/>
                </a:tc>
                <a:tc>
                  <a:txBody>
                    <a:bodyPr/>
                    <a:lstStyle/>
                    <a:p>
                      <a:pPr algn="ctr"/>
                      <a:r>
                        <a:rPr lang="en-US" sz="2800" dirty="0">
                          <a:solidFill>
                            <a:schemeClr val="tx1"/>
                          </a:solidFill>
                          <a:latin typeface="Times New Roman" panose="02020603050405020304" pitchFamily="18" charset="0"/>
                          <a:cs typeface="Times New Roman" panose="02020603050405020304" pitchFamily="18" charset="0"/>
                        </a:rPr>
                        <a:t>12</a:t>
                      </a:r>
                    </a:p>
                  </a:txBody>
                  <a:tcPr/>
                </a:tc>
                <a:extLst>
                  <a:ext uri="{0D108BD9-81ED-4DB2-BD59-A6C34878D82A}">
                    <a16:rowId xmlns:a16="http://schemas.microsoft.com/office/drawing/2014/main" val="451423967"/>
                  </a:ext>
                </a:extLst>
              </a:tr>
              <a:tr h="370840">
                <a:tc>
                  <a:txBody>
                    <a:bodyPr/>
                    <a:lstStyle/>
                    <a:p>
                      <a:pPr algn="ctr"/>
                      <a:r>
                        <a:rPr lang="en-US" sz="2800" dirty="0">
                          <a:solidFill>
                            <a:schemeClr val="tx1"/>
                          </a:solidFill>
                          <a:latin typeface="Times New Roman" panose="02020603050405020304" pitchFamily="18" charset="0"/>
                          <a:cs typeface="Times New Roman" panose="02020603050405020304" pitchFamily="18" charset="0"/>
                        </a:rPr>
                        <a:t>2023-12-17</a:t>
                      </a:r>
                    </a:p>
                  </a:txBody>
                  <a:tcPr/>
                </a:tc>
                <a:tc>
                  <a:txBody>
                    <a:bodyPr/>
                    <a:lstStyle/>
                    <a:p>
                      <a:pPr algn="ctr"/>
                      <a:r>
                        <a:rPr lang="en-US" sz="2800" dirty="0">
                          <a:solidFill>
                            <a:schemeClr val="tx1"/>
                          </a:solidFill>
                          <a:latin typeface="Times New Roman" panose="02020603050405020304" pitchFamily="18" charset="0"/>
                          <a:cs typeface="Times New Roman" panose="02020603050405020304" pitchFamily="18" charset="0"/>
                        </a:rPr>
                        <a:t>2023-12-23</a:t>
                      </a:r>
                    </a:p>
                  </a:txBody>
                  <a:tcPr/>
                </a:tc>
                <a:tc>
                  <a:txBody>
                    <a:bodyPr/>
                    <a:lstStyle/>
                    <a:p>
                      <a:pPr algn="ctr"/>
                      <a:r>
                        <a:rPr lang="en-US" sz="2800" dirty="0">
                          <a:solidFill>
                            <a:schemeClr val="tx1"/>
                          </a:solidFill>
                          <a:latin typeface="Times New Roman" panose="02020603050405020304" pitchFamily="18" charset="0"/>
                          <a:cs typeface="Times New Roman" panose="02020603050405020304" pitchFamily="18" charset="0"/>
                        </a:rPr>
                        <a:t>-5</a:t>
                      </a:r>
                    </a:p>
                  </a:txBody>
                  <a:tcPr/>
                </a:tc>
                <a:extLst>
                  <a:ext uri="{0D108BD9-81ED-4DB2-BD59-A6C34878D82A}">
                    <a16:rowId xmlns:a16="http://schemas.microsoft.com/office/drawing/2014/main" val="2465903153"/>
                  </a:ext>
                </a:extLst>
              </a:tr>
              <a:tr h="370840">
                <a:tc>
                  <a:txBody>
                    <a:bodyPr/>
                    <a:lstStyle/>
                    <a:p>
                      <a:pPr algn="ctr"/>
                      <a:r>
                        <a:rPr lang="en-US" sz="2800" dirty="0">
                          <a:solidFill>
                            <a:schemeClr val="tx1"/>
                          </a:solidFill>
                          <a:latin typeface="Times New Roman" panose="02020603050405020304" pitchFamily="18" charset="0"/>
                          <a:cs typeface="Times New Roman" panose="02020603050405020304" pitchFamily="18" charset="0"/>
                        </a:rPr>
                        <a:t>2023-12-24</a:t>
                      </a:r>
                    </a:p>
                  </a:txBody>
                  <a:tcPr/>
                </a:tc>
                <a:tc>
                  <a:txBody>
                    <a:bodyPr/>
                    <a:lstStyle/>
                    <a:p>
                      <a:pPr algn="ctr"/>
                      <a:r>
                        <a:rPr lang="en-US" sz="2800" dirty="0">
                          <a:solidFill>
                            <a:schemeClr val="tx1"/>
                          </a:solidFill>
                          <a:latin typeface="Times New Roman" panose="02020603050405020304" pitchFamily="18" charset="0"/>
                          <a:cs typeface="Times New Roman" panose="02020603050405020304" pitchFamily="18" charset="0"/>
                        </a:rPr>
                        <a:t>2023-12-30</a:t>
                      </a:r>
                    </a:p>
                  </a:txBody>
                  <a:tcPr/>
                </a:tc>
                <a:tc>
                  <a:txBody>
                    <a:bodyPr/>
                    <a:lstStyle/>
                    <a:p>
                      <a:pPr algn="ctr"/>
                      <a:r>
                        <a:rPr lang="en-US" sz="2800" dirty="0">
                          <a:solidFill>
                            <a:schemeClr val="tx1"/>
                          </a:solidFill>
                          <a:latin typeface="Times New Roman" panose="02020603050405020304" pitchFamily="18" charset="0"/>
                          <a:cs typeface="Times New Roman" panose="02020603050405020304" pitchFamily="18" charset="0"/>
                        </a:rPr>
                        <a:t>8</a:t>
                      </a:r>
                    </a:p>
                  </a:txBody>
                  <a:tcPr/>
                </a:tc>
                <a:extLst>
                  <a:ext uri="{0D108BD9-81ED-4DB2-BD59-A6C34878D82A}">
                    <a16:rowId xmlns:a16="http://schemas.microsoft.com/office/drawing/2014/main" val="1637887093"/>
                  </a:ext>
                </a:extLst>
              </a:tr>
              <a:tr h="370840">
                <a:tc>
                  <a:txBody>
                    <a:bodyPr/>
                    <a:lstStyle/>
                    <a:p>
                      <a:pPr algn="ctr"/>
                      <a:r>
                        <a:rPr lang="en-US" sz="2800" dirty="0">
                          <a:solidFill>
                            <a:schemeClr val="tx1"/>
                          </a:solidFill>
                          <a:latin typeface="Times New Roman" panose="02020603050405020304" pitchFamily="18" charset="0"/>
                          <a:cs typeface="Times New Roman" panose="02020603050405020304" pitchFamily="18" charset="0"/>
                        </a:rPr>
                        <a:t>2023-12-31</a:t>
                      </a:r>
                    </a:p>
                  </a:txBody>
                  <a:tcPr/>
                </a:tc>
                <a:tc>
                  <a:txBody>
                    <a:bodyPr/>
                    <a:lstStyle/>
                    <a:p>
                      <a:pPr algn="ctr"/>
                      <a:r>
                        <a:rPr lang="en-US" sz="2800" dirty="0">
                          <a:solidFill>
                            <a:schemeClr val="tx1"/>
                          </a:solidFill>
                          <a:latin typeface="Times New Roman" panose="02020603050405020304" pitchFamily="18" charset="0"/>
                          <a:cs typeface="Times New Roman" panose="02020603050405020304" pitchFamily="18" charset="0"/>
                        </a:rPr>
                        <a:t>2024-01-06</a:t>
                      </a:r>
                    </a:p>
                  </a:txBody>
                  <a:tcPr/>
                </a:tc>
                <a:tc>
                  <a:txBody>
                    <a:bodyPr/>
                    <a:lstStyle/>
                    <a:p>
                      <a:pPr algn="ctr"/>
                      <a:r>
                        <a:rPr lang="en-US" sz="2800" dirty="0">
                          <a:solidFill>
                            <a:schemeClr val="tx1"/>
                          </a:solidFill>
                          <a:latin typeface="Times New Roman" panose="02020603050405020304" pitchFamily="18" charset="0"/>
                          <a:cs typeface="Times New Roman" panose="02020603050405020304" pitchFamily="18" charset="0"/>
                        </a:rPr>
                        <a:t>18</a:t>
                      </a:r>
                    </a:p>
                  </a:txBody>
                  <a:tcPr/>
                </a:tc>
                <a:extLst>
                  <a:ext uri="{0D108BD9-81ED-4DB2-BD59-A6C34878D82A}">
                    <a16:rowId xmlns:a16="http://schemas.microsoft.com/office/drawing/2014/main" val="2662739381"/>
                  </a:ext>
                </a:extLst>
              </a:tr>
              <a:tr h="370840">
                <a:tc>
                  <a:txBody>
                    <a:bodyPr/>
                    <a:lstStyle/>
                    <a:p>
                      <a:pPr algn="ctr"/>
                      <a:r>
                        <a:rPr lang="en-US" sz="2800" dirty="0">
                          <a:solidFill>
                            <a:schemeClr val="tx1"/>
                          </a:solidFill>
                          <a:latin typeface="Times New Roman" panose="02020603050405020304" pitchFamily="18" charset="0"/>
                          <a:cs typeface="Times New Roman" panose="02020603050405020304" pitchFamily="18" charset="0"/>
                        </a:rPr>
                        <a:t>2024-01-07</a:t>
                      </a:r>
                    </a:p>
                  </a:txBody>
                  <a:tcPr/>
                </a:tc>
                <a:tc>
                  <a:txBody>
                    <a:bodyPr/>
                    <a:lstStyle/>
                    <a:p>
                      <a:pPr algn="ctr"/>
                      <a:r>
                        <a:rPr lang="en-US" sz="2800" dirty="0">
                          <a:solidFill>
                            <a:schemeClr val="tx1"/>
                          </a:solidFill>
                          <a:latin typeface="Times New Roman" panose="02020603050405020304" pitchFamily="18" charset="0"/>
                          <a:cs typeface="Times New Roman" panose="02020603050405020304" pitchFamily="18" charset="0"/>
                        </a:rPr>
                        <a:t>2024-01-13</a:t>
                      </a:r>
                    </a:p>
                  </a:txBody>
                  <a:tcPr/>
                </a:tc>
                <a:tc>
                  <a:txBody>
                    <a:bodyPr/>
                    <a:lstStyle/>
                    <a:p>
                      <a:pPr algn="ctr"/>
                      <a:r>
                        <a:rPr lang="en-US" sz="2800" dirty="0">
                          <a:solidFill>
                            <a:schemeClr val="tx1"/>
                          </a:solidFill>
                          <a:latin typeface="Times New Roman" panose="02020603050405020304" pitchFamily="18" charset="0"/>
                          <a:cs typeface="Times New Roman" panose="02020603050405020304" pitchFamily="18" charset="0"/>
                        </a:rPr>
                        <a:t>-10</a:t>
                      </a:r>
                    </a:p>
                  </a:txBody>
                  <a:tcPr/>
                </a:tc>
                <a:extLst>
                  <a:ext uri="{0D108BD9-81ED-4DB2-BD59-A6C34878D82A}">
                    <a16:rowId xmlns:a16="http://schemas.microsoft.com/office/drawing/2014/main" val="3840741789"/>
                  </a:ext>
                </a:extLst>
              </a:tr>
            </a:tbl>
          </a:graphicData>
        </a:graphic>
      </p:graphicFrame>
    </p:spTree>
    <p:extLst>
      <p:ext uri="{BB962C8B-B14F-4D97-AF65-F5344CB8AC3E}">
        <p14:creationId xmlns:p14="http://schemas.microsoft.com/office/powerpoint/2010/main" val="2253961534"/>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65073"/>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5CF0C69-8CC3-5A92-6B0A-4CC35575FFC1}"/>
              </a:ext>
            </a:extLst>
          </p:cNvPr>
          <p:cNvGrpSpPr/>
          <p:nvPr/>
        </p:nvGrpSpPr>
        <p:grpSpPr>
          <a:xfrm>
            <a:off x="-1113482" y="363256"/>
            <a:ext cx="930968" cy="898692"/>
            <a:chOff x="-1023958" y="511654"/>
            <a:chExt cx="930968" cy="898692"/>
          </a:xfrm>
        </p:grpSpPr>
        <p:sp>
          <p:nvSpPr>
            <p:cNvPr id="3" name="Oval 2">
              <a:extLst>
                <a:ext uri="{FF2B5EF4-FFF2-40B4-BE49-F238E27FC236}">
                  <a16:creationId xmlns:a16="http://schemas.microsoft.com/office/drawing/2014/main" id="{7656400C-020F-2E69-AA96-7C4F335C6064}"/>
                </a:ext>
              </a:extLst>
            </p:cNvPr>
            <p:cNvSpPr/>
            <p:nvPr/>
          </p:nvSpPr>
          <p:spPr>
            <a:xfrm>
              <a:off x="-1023958" y="511654"/>
              <a:ext cx="930968" cy="8986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4" name="Graphic 3" descr="Office worker">
              <a:extLst>
                <a:ext uri="{FF2B5EF4-FFF2-40B4-BE49-F238E27FC236}">
                  <a16:creationId xmlns:a16="http://schemas.microsoft.com/office/drawing/2014/main" id="{3C0BF5DA-B76A-910E-1A15-DFD59F33D7D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0483" y="667392"/>
              <a:ext cx="609924" cy="609924"/>
            </a:xfrm>
            <a:prstGeom prst="rect">
              <a:avLst/>
            </a:prstGeom>
          </p:spPr>
        </p:pic>
      </p:grpSp>
      <p:grpSp>
        <p:nvGrpSpPr>
          <p:cNvPr id="5" name="Group 4">
            <a:extLst>
              <a:ext uri="{FF2B5EF4-FFF2-40B4-BE49-F238E27FC236}">
                <a16:creationId xmlns:a16="http://schemas.microsoft.com/office/drawing/2014/main" id="{13885A52-CF91-A3C2-B6A4-C8671AE029D9}"/>
              </a:ext>
            </a:extLst>
          </p:cNvPr>
          <p:cNvGrpSpPr/>
          <p:nvPr/>
        </p:nvGrpSpPr>
        <p:grpSpPr>
          <a:xfrm>
            <a:off x="-1023958" y="4276830"/>
            <a:ext cx="946466" cy="899603"/>
            <a:chOff x="-1023958" y="4276831"/>
            <a:chExt cx="832104" cy="832104"/>
          </a:xfrm>
        </p:grpSpPr>
        <p:sp>
          <p:nvSpPr>
            <p:cNvPr id="6" name="Oval 5">
              <a:extLst>
                <a:ext uri="{FF2B5EF4-FFF2-40B4-BE49-F238E27FC236}">
                  <a16:creationId xmlns:a16="http://schemas.microsoft.com/office/drawing/2014/main" id="{1DBB2F13-57A1-FF4B-FC48-59BB83C90C07}"/>
                </a:ext>
              </a:extLst>
            </p:cNvPr>
            <p:cNvSpPr/>
            <p:nvPr/>
          </p:nvSpPr>
          <p:spPr>
            <a:xfrm>
              <a:off x="-1023958" y="4276831"/>
              <a:ext cx="832104" cy="8321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7" name="Graphic 6" descr="Lightbulb">
              <a:extLst>
                <a:ext uri="{FF2B5EF4-FFF2-40B4-BE49-F238E27FC236}">
                  <a16:creationId xmlns:a16="http://schemas.microsoft.com/office/drawing/2014/main" id="{B4E5DB0D-7288-A84A-B08A-C5353C9CE13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1143" y="4420306"/>
              <a:ext cx="545153" cy="545153"/>
            </a:xfrm>
            <a:prstGeom prst="rect">
              <a:avLst/>
            </a:prstGeom>
          </p:spPr>
        </p:pic>
      </p:grpSp>
      <p:grpSp>
        <p:nvGrpSpPr>
          <p:cNvPr id="8" name="Group 7">
            <a:extLst>
              <a:ext uri="{FF2B5EF4-FFF2-40B4-BE49-F238E27FC236}">
                <a16:creationId xmlns:a16="http://schemas.microsoft.com/office/drawing/2014/main" id="{F655A8B8-C789-F242-048B-4890C2522E65}"/>
              </a:ext>
            </a:extLst>
          </p:cNvPr>
          <p:cNvGrpSpPr/>
          <p:nvPr/>
        </p:nvGrpSpPr>
        <p:grpSpPr>
          <a:xfrm>
            <a:off x="-1023958" y="1766713"/>
            <a:ext cx="832104" cy="832104"/>
            <a:chOff x="-1023958" y="1766713"/>
            <a:chExt cx="832104" cy="832104"/>
          </a:xfrm>
        </p:grpSpPr>
        <p:sp>
          <p:nvSpPr>
            <p:cNvPr id="9" name="Oval 8">
              <a:extLst>
                <a:ext uri="{FF2B5EF4-FFF2-40B4-BE49-F238E27FC236}">
                  <a16:creationId xmlns:a16="http://schemas.microsoft.com/office/drawing/2014/main" id="{5AEFE312-7D55-E0A7-FE3D-2DA8A553D62F}"/>
                </a:ext>
              </a:extLst>
            </p:cNvPr>
            <p:cNvSpPr/>
            <p:nvPr/>
          </p:nvSpPr>
          <p:spPr>
            <a:xfrm>
              <a:off x="-1023958" y="1766713"/>
              <a:ext cx="832104" cy="8321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10" name="Graphic 9" descr="Stopwatch">
              <a:extLst>
                <a:ext uri="{FF2B5EF4-FFF2-40B4-BE49-F238E27FC236}">
                  <a16:creationId xmlns:a16="http://schemas.microsoft.com/office/drawing/2014/main" id="{B0481D7F-AC99-0780-8EFD-1C78D2D7D67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1142" y="1910188"/>
              <a:ext cx="545153" cy="545153"/>
            </a:xfrm>
            <a:prstGeom prst="rect">
              <a:avLst/>
            </a:prstGeom>
          </p:spPr>
        </p:pic>
      </p:grpSp>
      <p:grpSp>
        <p:nvGrpSpPr>
          <p:cNvPr id="11" name="Group 10">
            <a:extLst>
              <a:ext uri="{FF2B5EF4-FFF2-40B4-BE49-F238E27FC236}">
                <a16:creationId xmlns:a16="http://schemas.microsoft.com/office/drawing/2014/main" id="{530EEADF-9271-C21B-359E-BBFFA88D4EBC}"/>
              </a:ext>
            </a:extLst>
          </p:cNvPr>
          <p:cNvGrpSpPr/>
          <p:nvPr/>
        </p:nvGrpSpPr>
        <p:grpSpPr>
          <a:xfrm>
            <a:off x="893112" y="5475530"/>
            <a:ext cx="832104" cy="832104"/>
            <a:chOff x="-1023958" y="5475531"/>
            <a:chExt cx="832104" cy="832104"/>
          </a:xfrm>
        </p:grpSpPr>
        <p:sp>
          <p:nvSpPr>
            <p:cNvPr id="12" name="Oval 11">
              <a:extLst>
                <a:ext uri="{FF2B5EF4-FFF2-40B4-BE49-F238E27FC236}">
                  <a16:creationId xmlns:a16="http://schemas.microsoft.com/office/drawing/2014/main" id="{6738B5C9-A430-E3D0-618B-FC89054D41A1}"/>
                </a:ext>
              </a:extLst>
            </p:cNvPr>
            <p:cNvSpPr/>
            <p:nvPr/>
          </p:nvSpPr>
          <p:spPr>
            <a:xfrm>
              <a:off x="-1023958" y="5475531"/>
              <a:ext cx="832104" cy="8321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13" name="Graphic 12" descr="Presentation with pie chart">
              <a:extLst>
                <a:ext uri="{FF2B5EF4-FFF2-40B4-BE49-F238E27FC236}">
                  <a16:creationId xmlns:a16="http://schemas.microsoft.com/office/drawing/2014/main" id="{BC9D4B8C-A4CC-4175-3CC6-AD73488809B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49660" y="5619006"/>
              <a:ext cx="545153" cy="545153"/>
            </a:xfrm>
            <a:prstGeom prst="rect">
              <a:avLst/>
            </a:prstGeom>
          </p:spPr>
        </p:pic>
      </p:grpSp>
      <p:sp>
        <p:nvSpPr>
          <p:cNvPr id="14" name="Freeform: Shape 13">
            <a:extLst>
              <a:ext uri="{FF2B5EF4-FFF2-40B4-BE49-F238E27FC236}">
                <a16:creationId xmlns:a16="http://schemas.microsoft.com/office/drawing/2014/main" id="{C78D27DB-678F-7A7A-3A81-985C4B9B2C72}"/>
              </a:ext>
            </a:extLst>
          </p:cNvPr>
          <p:cNvSpPr/>
          <p:nvPr/>
        </p:nvSpPr>
        <p:spPr>
          <a:xfrm>
            <a:off x="-26577" y="-2558870"/>
            <a:ext cx="1335741" cy="16900902"/>
          </a:xfrm>
          <a:custGeom>
            <a:avLst/>
            <a:gdLst>
              <a:gd name="connsiteX0" fmla="*/ 1335741 w 1335741"/>
              <a:gd name="connsiteY0" fmla="*/ 0 h 16900902"/>
              <a:gd name="connsiteX1" fmla="*/ 1335741 w 1335741"/>
              <a:gd name="connsiteY1" fmla="*/ 7855712 h 16900902"/>
              <a:gd name="connsiteX2" fmla="*/ 719822 w 1335741"/>
              <a:gd name="connsiteY2" fmla="*/ 8441114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0" fmla="*/ 1335741 w 1335741"/>
              <a:gd name="connsiteY0" fmla="*/ 0 h 16900902"/>
              <a:gd name="connsiteX1" fmla="*/ 1335741 w 1335741"/>
              <a:gd name="connsiteY1" fmla="*/ 7855712 h 16900902"/>
              <a:gd name="connsiteX2" fmla="*/ 719822 w 1335741"/>
              <a:gd name="connsiteY2" fmla="*/ 8441117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17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17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20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20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5741" h="16900902">
                <a:moveTo>
                  <a:pt x="1335741" y="0"/>
                </a:moveTo>
                <a:lnTo>
                  <a:pt x="1335741" y="7855712"/>
                </a:lnTo>
                <a:cubicBezTo>
                  <a:pt x="1130435" y="8050847"/>
                  <a:pt x="726184" y="7998328"/>
                  <a:pt x="719822" y="8441120"/>
                </a:cubicBezTo>
                <a:cubicBezTo>
                  <a:pt x="713460" y="8883912"/>
                  <a:pt x="1130435" y="8831382"/>
                  <a:pt x="1335741" y="9026515"/>
                </a:cubicBezTo>
                <a:lnTo>
                  <a:pt x="1335741" y="16900902"/>
                </a:lnTo>
                <a:lnTo>
                  <a:pt x="0" y="16900902"/>
                </a:lnTo>
                <a:lnTo>
                  <a:pt x="0" y="0"/>
                </a:lnTo>
                <a:lnTo>
                  <a:pt x="1335741"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5" name="Graphic 14" descr="Office worker">
            <a:hlinkClick r:id="rId10" action="ppaction://hlinksldjump"/>
            <a:extLst>
              <a:ext uri="{FF2B5EF4-FFF2-40B4-BE49-F238E27FC236}">
                <a16:creationId xmlns:a16="http://schemas.microsoft.com/office/drawing/2014/main" id="{5F380036-F92E-CD45-AF0A-A8B5612A08A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22704" y="649561"/>
            <a:ext cx="545153" cy="545153"/>
          </a:xfrm>
          <a:prstGeom prst="rect">
            <a:avLst/>
          </a:prstGeom>
        </p:spPr>
      </p:pic>
      <p:pic>
        <p:nvPicPr>
          <p:cNvPr id="16" name="Graphic 15" descr="Lightbulb">
            <a:hlinkClick r:id="rId13" action="ppaction://hlinksldjump"/>
            <a:extLst>
              <a:ext uri="{FF2B5EF4-FFF2-40B4-BE49-F238E27FC236}">
                <a16:creationId xmlns:a16="http://schemas.microsoft.com/office/drawing/2014/main" id="{CD153C2D-4343-A084-D54F-685F48CF2C6F}"/>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92578" y="4420306"/>
            <a:ext cx="545153" cy="545153"/>
          </a:xfrm>
          <a:prstGeom prst="rect">
            <a:avLst/>
          </a:prstGeom>
        </p:spPr>
      </p:pic>
      <p:pic>
        <p:nvPicPr>
          <p:cNvPr id="17" name="Graphic 16" descr="Stopwatch">
            <a:hlinkClick r:id="rId16" action="ppaction://hlinksldjump"/>
            <a:extLst>
              <a:ext uri="{FF2B5EF4-FFF2-40B4-BE49-F238E27FC236}">
                <a16:creationId xmlns:a16="http://schemas.microsoft.com/office/drawing/2014/main" id="{134A7B83-ED43-385D-BB1B-31397E3E09A6}"/>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92579" y="1910188"/>
            <a:ext cx="545153" cy="545153"/>
          </a:xfrm>
          <a:prstGeom prst="rect">
            <a:avLst/>
          </a:prstGeom>
        </p:spPr>
      </p:pic>
      <p:grpSp>
        <p:nvGrpSpPr>
          <p:cNvPr id="18" name="Group 17">
            <a:extLst>
              <a:ext uri="{FF2B5EF4-FFF2-40B4-BE49-F238E27FC236}">
                <a16:creationId xmlns:a16="http://schemas.microsoft.com/office/drawing/2014/main" id="{D4832C44-83ED-873D-DC5C-434FB073C176}"/>
              </a:ext>
            </a:extLst>
          </p:cNvPr>
          <p:cNvGrpSpPr/>
          <p:nvPr/>
        </p:nvGrpSpPr>
        <p:grpSpPr>
          <a:xfrm>
            <a:off x="-1014618" y="3046938"/>
            <a:ext cx="832104" cy="832104"/>
            <a:chOff x="-1023958" y="3022173"/>
            <a:chExt cx="832104" cy="832104"/>
          </a:xfrm>
        </p:grpSpPr>
        <p:grpSp>
          <p:nvGrpSpPr>
            <p:cNvPr id="19" name="Group 18">
              <a:extLst>
                <a:ext uri="{FF2B5EF4-FFF2-40B4-BE49-F238E27FC236}">
                  <a16:creationId xmlns:a16="http://schemas.microsoft.com/office/drawing/2014/main" id="{35AB1306-688F-0A43-00D3-6ADD52797893}"/>
                </a:ext>
              </a:extLst>
            </p:cNvPr>
            <p:cNvGrpSpPr/>
            <p:nvPr/>
          </p:nvGrpSpPr>
          <p:grpSpPr>
            <a:xfrm>
              <a:off x="-1023958" y="3022173"/>
              <a:ext cx="832104" cy="832104"/>
              <a:chOff x="-1023958" y="3021772"/>
              <a:chExt cx="832104" cy="832104"/>
            </a:xfrm>
            <a:solidFill>
              <a:schemeClr val="bg1"/>
            </a:solidFill>
          </p:grpSpPr>
          <p:sp>
            <p:nvSpPr>
              <p:cNvPr id="21" name="Oval 20">
                <a:extLst>
                  <a:ext uri="{FF2B5EF4-FFF2-40B4-BE49-F238E27FC236}">
                    <a16:creationId xmlns:a16="http://schemas.microsoft.com/office/drawing/2014/main" id="{37883CB4-6BF8-D1C2-6D7B-207A08CBF1ED}"/>
                  </a:ext>
                </a:extLst>
              </p:cNvPr>
              <p:cNvSpPr/>
              <p:nvPr/>
            </p:nvSpPr>
            <p:spPr>
              <a:xfrm>
                <a:off x="-1023958" y="3021772"/>
                <a:ext cx="832104" cy="832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22" name="Graphic 21" descr="Magnifying glass">
                <a:extLst>
                  <a:ext uri="{FF2B5EF4-FFF2-40B4-BE49-F238E27FC236}">
                    <a16:creationId xmlns:a16="http://schemas.microsoft.com/office/drawing/2014/main" id="{606C7659-5D7E-1E22-BA63-9FA425E33897}"/>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71142" y="3165247"/>
                <a:ext cx="545153" cy="545153"/>
              </a:xfrm>
              <a:prstGeom prst="rect">
                <a:avLst/>
              </a:prstGeom>
            </p:spPr>
          </p:pic>
        </p:grpSp>
        <p:pic>
          <p:nvPicPr>
            <p:cNvPr id="20" name="Graphic 19" descr="Magnifying glass">
              <a:hlinkClick r:id="rId21" action="ppaction://hlinksldjump"/>
              <a:extLst>
                <a:ext uri="{FF2B5EF4-FFF2-40B4-BE49-F238E27FC236}">
                  <a16:creationId xmlns:a16="http://schemas.microsoft.com/office/drawing/2014/main" id="{844AF2A6-2613-8BE1-35B2-A7BD1986815E}"/>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871143" y="3165460"/>
              <a:ext cx="545153" cy="545153"/>
            </a:xfrm>
            <a:prstGeom prst="rect">
              <a:avLst/>
            </a:prstGeom>
          </p:spPr>
        </p:pic>
      </p:grpSp>
      <p:pic>
        <p:nvPicPr>
          <p:cNvPr id="23" name="Graphic 22" descr="Presentation with pie chart">
            <a:hlinkClick r:id="rId24" action="ppaction://hlinksldjump"/>
            <a:extLst>
              <a:ext uri="{FF2B5EF4-FFF2-40B4-BE49-F238E27FC236}">
                <a16:creationId xmlns:a16="http://schemas.microsoft.com/office/drawing/2014/main" id="{B31AE06F-8C0B-DF81-6FEC-8AFC192CE67D}"/>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422704" y="5619005"/>
            <a:ext cx="545153" cy="545153"/>
          </a:xfrm>
          <a:prstGeom prst="rect">
            <a:avLst/>
          </a:prstGeom>
        </p:spPr>
      </p:pic>
      <p:pic>
        <p:nvPicPr>
          <p:cNvPr id="24" name="Graphic 23" descr="Magnifying glass">
            <a:hlinkClick r:id="rId21" action="ppaction://hlinksldjump"/>
            <a:extLst>
              <a:ext uri="{FF2B5EF4-FFF2-40B4-BE49-F238E27FC236}">
                <a16:creationId xmlns:a16="http://schemas.microsoft.com/office/drawing/2014/main" id="{B2FCE101-316C-4413-68FB-7C4B4235F825}"/>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392579" y="3165247"/>
            <a:ext cx="545153" cy="545153"/>
          </a:xfrm>
          <a:prstGeom prst="rect">
            <a:avLst/>
          </a:prstGeom>
        </p:spPr>
      </p:pic>
      <p:sp>
        <p:nvSpPr>
          <p:cNvPr id="27" name="TextBox 26">
            <a:extLst>
              <a:ext uri="{FF2B5EF4-FFF2-40B4-BE49-F238E27FC236}">
                <a16:creationId xmlns:a16="http://schemas.microsoft.com/office/drawing/2014/main" id="{CC2511B5-CE5E-6EEA-8943-411AFB19FD20}"/>
              </a:ext>
            </a:extLst>
          </p:cNvPr>
          <p:cNvSpPr txBox="1"/>
          <p:nvPr/>
        </p:nvSpPr>
        <p:spPr>
          <a:xfrm>
            <a:off x="1851749" y="421032"/>
            <a:ext cx="9787478" cy="769441"/>
          </a:xfrm>
          <a:prstGeom prst="rect">
            <a:avLst/>
          </a:prstGeom>
          <a:noFill/>
        </p:spPr>
        <p:txBody>
          <a:bodyPr wrap="square" rtlCol="0">
            <a:spAutoFit/>
          </a:bodyPr>
          <a:lstStyle/>
          <a:p>
            <a:r>
              <a:rPr lang="en-US" sz="4400" b="1" dirty="0">
                <a:solidFill>
                  <a:schemeClr val="bg1"/>
                </a:solidFill>
                <a:latin typeface="Times New Roman" panose="02020603050405020304" pitchFamily="18" charset="0"/>
                <a:cs typeface="Times New Roman" panose="02020603050405020304" pitchFamily="18" charset="0"/>
              </a:rPr>
              <a:t>Additional Indicator: (Hypothetical)</a:t>
            </a:r>
          </a:p>
        </p:txBody>
      </p:sp>
      <p:sp>
        <p:nvSpPr>
          <p:cNvPr id="28" name="TextBox 27">
            <a:extLst>
              <a:ext uri="{FF2B5EF4-FFF2-40B4-BE49-F238E27FC236}">
                <a16:creationId xmlns:a16="http://schemas.microsoft.com/office/drawing/2014/main" id="{1A6937BA-B493-FFED-CBA0-2CCFCE3D176F}"/>
              </a:ext>
            </a:extLst>
          </p:cNvPr>
          <p:cNvSpPr txBox="1"/>
          <p:nvPr/>
        </p:nvSpPr>
        <p:spPr>
          <a:xfrm>
            <a:off x="1851749" y="1377828"/>
            <a:ext cx="9947672" cy="1953868"/>
          </a:xfrm>
          <a:prstGeom prst="rect">
            <a:avLst/>
          </a:prstGeom>
          <a:noFill/>
        </p:spPr>
        <p:txBody>
          <a:bodyPr wrap="square">
            <a:spAutoFit/>
          </a:bodyPr>
          <a:lstStyle/>
          <a:p>
            <a:pPr algn="l">
              <a:lnSpc>
                <a:spcPct val="150000"/>
              </a:lnSpc>
            </a:pPr>
            <a:r>
              <a:rPr lang="en-US" sz="2800" dirty="0">
                <a:solidFill>
                  <a:schemeClr val="bg1"/>
                </a:solidFill>
                <a:latin typeface="Times New Roman" panose="02020603050405020304" pitchFamily="18" charset="0"/>
                <a:cs typeface="Times New Roman" panose="02020603050405020304" pitchFamily="18" charset="0"/>
              </a:rPr>
              <a:t>A</a:t>
            </a:r>
            <a:r>
              <a:rPr lang="en-US" sz="2800" b="0" i="0" dirty="0">
                <a:solidFill>
                  <a:schemeClr val="bg1"/>
                </a:solidFill>
                <a:effectLst/>
                <a:latin typeface="Times New Roman" panose="02020603050405020304" pitchFamily="18" charset="0"/>
                <a:cs typeface="Times New Roman" panose="02020603050405020304" pitchFamily="18" charset="0"/>
              </a:rPr>
              <a:t>dditional indicator's role in decisions:</a:t>
            </a:r>
          </a:p>
          <a:p>
            <a:pPr algn="l">
              <a:lnSpc>
                <a:spcPct val="150000"/>
              </a:lnSpc>
            </a:pPr>
            <a:r>
              <a:rPr lang="en-US" sz="2800" b="1" i="0" dirty="0">
                <a:solidFill>
                  <a:schemeClr val="bg1"/>
                </a:solidFill>
                <a:effectLst/>
                <a:latin typeface="Times New Roman" panose="02020603050405020304" pitchFamily="18" charset="0"/>
                <a:cs typeface="Times New Roman" panose="02020603050405020304" pitchFamily="18" charset="0"/>
              </a:rPr>
              <a:t>BUY/SELL/NEUTRAL:</a:t>
            </a:r>
            <a:r>
              <a:rPr lang="en-US" sz="2800" b="0" i="0" dirty="0">
                <a:solidFill>
                  <a:schemeClr val="bg1"/>
                </a:solidFill>
                <a:effectLst/>
                <a:latin typeface="Times New Roman" panose="02020603050405020304" pitchFamily="18" charset="0"/>
                <a:cs typeface="Times New Roman" panose="02020603050405020304" pitchFamily="18" charset="0"/>
              </a:rPr>
              <a:t> </a:t>
            </a:r>
          </a:p>
          <a:p>
            <a:pPr algn="l">
              <a:lnSpc>
                <a:spcPct val="150000"/>
              </a:lnSpc>
            </a:pPr>
            <a:r>
              <a:rPr lang="en-US" sz="2800" b="0" i="0" dirty="0">
                <a:solidFill>
                  <a:schemeClr val="bg1"/>
                </a:solidFill>
                <a:effectLst/>
                <a:latin typeface="Times New Roman" panose="02020603050405020304" pitchFamily="18" charset="0"/>
                <a:cs typeface="Times New Roman" panose="02020603050405020304" pitchFamily="18" charset="0"/>
              </a:rPr>
              <a:t>Based on predefined threshold comparisons or directional influence.</a:t>
            </a:r>
          </a:p>
        </p:txBody>
      </p:sp>
    </p:spTree>
    <p:extLst>
      <p:ext uri="{BB962C8B-B14F-4D97-AF65-F5344CB8AC3E}">
        <p14:creationId xmlns:p14="http://schemas.microsoft.com/office/powerpoint/2010/main" val="425562347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5CF0C69-8CC3-5A92-6B0A-4CC35575FFC1}"/>
              </a:ext>
            </a:extLst>
          </p:cNvPr>
          <p:cNvGrpSpPr/>
          <p:nvPr/>
        </p:nvGrpSpPr>
        <p:grpSpPr>
          <a:xfrm>
            <a:off x="-1113482" y="363256"/>
            <a:ext cx="930968" cy="898692"/>
            <a:chOff x="-1023958" y="511654"/>
            <a:chExt cx="930968" cy="898692"/>
          </a:xfrm>
        </p:grpSpPr>
        <p:sp>
          <p:nvSpPr>
            <p:cNvPr id="3" name="Oval 2">
              <a:extLst>
                <a:ext uri="{FF2B5EF4-FFF2-40B4-BE49-F238E27FC236}">
                  <a16:creationId xmlns:a16="http://schemas.microsoft.com/office/drawing/2014/main" id="{7656400C-020F-2E69-AA96-7C4F335C6064}"/>
                </a:ext>
              </a:extLst>
            </p:cNvPr>
            <p:cNvSpPr/>
            <p:nvPr/>
          </p:nvSpPr>
          <p:spPr>
            <a:xfrm>
              <a:off x="-1023958" y="511654"/>
              <a:ext cx="930968" cy="8986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4" name="Graphic 3" descr="Office worker">
              <a:extLst>
                <a:ext uri="{FF2B5EF4-FFF2-40B4-BE49-F238E27FC236}">
                  <a16:creationId xmlns:a16="http://schemas.microsoft.com/office/drawing/2014/main" id="{3C0BF5DA-B76A-910E-1A15-DFD59F33D7D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0483" y="667392"/>
              <a:ext cx="609924" cy="609924"/>
            </a:xfrm>
            <a:prstGeom prst="rect">
              <a:avLst/>
            </a:prstGeom>
          </p:spPr>
        </p:pic>
      </p:grpSp>
      <p:grpSp>
        <p:nvGrpSpPr>
          <p:cNvPr id="5" name="Group 4">
            <a:extLst>
              <a:ext uri="{FF2B5EF4-FFF2-40B4-BE49-F238E27FC236}">
                <a16:creationId xmlns:a16="http://schemas.microsoft.com/office/drawing/2014/main" id="{13885A52-CF91-A3C2-B6A4-C8671AE029D9}"/>
              </a:ext>
            </a:extLst>
          </p:cNvPr>
          <p:cNvGrpSpPr/>
          <p:nvPr/>
        </p:nvGrpSpPr>
        <p:grpSpPr>
          <a:xfrm>
            <a:off x="-1023958" y="4276830"/>
            <a:ext cx="946466" cy="899603"/>
            <a:chOff x="-1023958" y="4276831"/>
            <a:chExt cx="832104" cy="832104"/>
          </a:xfrm>
        </p:grpSpPr>
        <p:sp>
          <p:nvSpPr>
            <p:cNvPr id="6" name="Oval 5">
              <a:extLst>
                <a:ext uri="{FF2B5EF4-FFF2-40B4-BE49-F238E27FC236}">
                  <a16:creationId xmlns:a16="http://schemas.microsoft.com/office/drawing/2014/main" id="{1DBB2F13-57A1-FF4B-FC48-59BB83C90C07}"/>
                </a:ext>
              </a:extLst>
            </p:cNvPr>
            <p:cNvSpPr/>
            <p:nvPr/>
          </p:nvSpPr>
          <p:spPr>
            <a:xfrm>
              <a:off x="-1023958" y="4276831"/>
              <a:ext cx="832104" cy="8321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7" name="Graphic 6" descr="Lightbulb">
              <a:extLst>
                <a:ext uri="{FF2B5EF4-FFF2-40B4-BE49-F238E27FC236}">
                  <a16:creationId xmlns:a16="http://schemas.microsoft.com/office/drawing/2014/main" id="{B4E5DB0D-7288-A84A-B08A-C5353C9CE13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1143" y="4420306"/>
              <a:ext cx="545153" cy="545153"/>
            </a:xfrm>
            <a:prstGeom prst="rect">
              <a:avLst/>
            </a:prstGeom>
          </p:spPr>
        </p:pic>
      </p:grpSp>
      <p:grpSp>
        <p:nvGrpSpPr>
          <p:cNvPr id="8" name="Group 7">
            <a:extLst>
              <a:ext uri="{FF2B5EF4-FFF2-40B4-BE49-F238E27FC236}">
                <a16:creationId xmlns:a16="http://schemas.microsoft.com/office/drawing/2014/main" id="{F655A8B8-C789-F242-048B-4890C2522E65}"/>
              </a:ext>
            </a:extLst>
          </p:cNvPr>
          <p:cNvGrpSpPr/>
          <p:nvPr/>
        </p:nvGrpSpPr>
        <p:grpSpPr>
          <a:xfrm>
            <a:off x="-1023958" y="1766713"/>
            <a:ext cx="832104" cy="832104"/>
            <a:chOff x="-1023958" y="1766713"/>
            <a:chExt cx="832104" cy="832104"/>
          </a:xfrm>
        </p:grpSpPr>
        <p:sp>
          <p:nvSpPr>
            <p:cNvPr id="9" name="Oval 8">
              <a:extLst>
                <a:ext uri="{FF2B5EF4-FFF2-40B4-BE49-F238E27FC236}">
                  <a16:creationId xmlns:a16="http://schemas.microsoft.com/office/drawing/2014/main" id="{5AEFE312-7D55-E0A7-FE3D-2DA8A553D62F}"/>
                </a:ext>
              </a:extLst>
            </p:cNvPr>
            <p:cNvSpPr/>
            <p:nvPr/>
          </p:nvSpPr>
          <p:spPr>
            <a:xfrm>
              <a:off x="-1023958" y="1766713"/>
              <a:ext cx="832104" cy="8321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10" name="Graphic 9" descr="Stopwatch">
              <a:extLst>
                <a:ext uri="{FF2B5EF4-FFF2-40B4-BE49-F238E27FC236}">
                  <a16:creationId xmlns:a16="http://schemas.microsoft.com/office/drawing/2014/main" id="{B0481D7F-AC99-0780-8EFD-1C78D2D7D67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1142" y="1910188"/>
              <a:ext cx="545153" cy="545153"/>
            </a:xfrm>
            <a:prstGeom prst="rect">
              <a:avLst/>
            </a:prstGeom>
          </p:spPr>
        </p:pic>
      </p:grpSp>
      <p:grpSp>
        <p:nvGrpSpPr>
          <p:cNvPr id="11" name="Group 10">
            <a:extLst>
              <a:ext uri="{FF2B5EF4-FFF2-40B4-BE49-F238E27FC236}">
                <a16:creationId xmlns:a16="http://schemas.microsoft.com/office/drawing/2014/main" id="{530EEADF-9271-C21B-359E-BBFFA88D4EBC}"/>
              </a:ext>
            </a:extLst>
          </p:cNvPr>
          <p:cNvGrpSpPr/>
          <p:nvPr/>
        </p:nvGrpSpPr>
        <p:grpSpPr>
          <a:xfrm>
            <a:off x="893112" y="5475530"/>
            <a:ext cx="832104" cy="832104"/>
            <a:chOff x="-1023958" y="5475531"/>
            <a:chExt cx="832104" cy="832104"/>
          </a:xfrm>
        </p:grpSpPr>
        <p:sp>
          <p:nvSpPr>
            <p:cNvPr id="12" name="Oval 11">
              <a:extLst>
                <a:ext uri="{FF2B5EF4-FFF2-40B4-BE49-F238E27FC236}">
                  <a16:creationId xmlns:a16="http://schemas.microsoft.com/office/drawing/2014/main" id="{6738B5C9-A430-E3D0-618B-FC89054D41A1}"/>
                </a:ext>
              </a:extLst>
            </p:cNvPr>
            <p:cNvSpPr/>
            <p:nvPr/>
          </p:nvSpPr>
          <p:spPr>
            <a:xfrm>
              <a:off x="-1023958" y="5475531"/>
              <a:ext cx="832104" cy="8321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13" name="Graphic 12" descr="Presentation with pie chart">
              <a:extLst>
                <a:ext uri="{FF2B5EF4-FFF2-40B4-BE49-F238E27FC236}">
                  <a16:creationId xmlns:a16="http://schemas.microsoft.com/office/drawing/2014/main" id="{BC9D4B8C-A4CC-4175-3CC6-AD73488809B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49660" y="5619006"/>
              <a:ext cx="545153" cy="545153"/>
            </a:xfrm>
            <a:prstGeom prst="rect">
              <a:avLst/>
            </a:prstGeom>
          </p:spPr>
        </p:pic>
      </p:grpSp>
      <p:sp>
        <p:nvSpPr>
          <p:cNvPr id="14" name="Freeform: Shape 13">
            <a:extLst>
              <a:ext uri="{FF2B5EF4-FFF2-40B4-BE49-F238E27FC236}">
                <a16:creationId xmlns:a16="http://schemas.microsoft.com/office/drawing/2014/main" id="{C78D27DB-678F-7A7A-3A81-985C4B9B2C72}"/>
              </a:ext>
            </a:extLst>
          </p:cNvPr>
          <p:cNvSpPr/>
          <p:nvPr/>
        </p:nvSpPr>
        <p:spPr>
          <a:xfrm>
            <a:off x="-26577" y="-2558870"/>
            <a:ext cx="1335741" cy="16900902"/>
          </a:xfrm>
          <a:custGeom>
            <a:avLst/>
            <a:gdLst>
              <a:gd name="connsiteX0" fmla="*/ 1335741 w 1335741"/>
              <a:gd name="connsiteY0" fmla="*/ 0 h 16900902"/>
              <a:gd name="connsiteX1" fmla="*/ 1335741 w 1335741"/>
              <a:gd name="connsiteY1" fmla="*/ 7855712 h 16900902"/>
              <a:gd name="connsiteX2" fmla="*/ 719822 w 1335741"/>
              <a:gd name="connsiteY2" fmla="*/ 8441114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0" fmla="*/ 1335741 w 1335741"/>
              <a:gd name="connsiteY0" fmla="*/ 0 h 16900902"/>
              <a:gd name="connsiteX1" fmla="*/ 1335741 w 1335741"/>
              <a:gd name="connsiteY1" fmla="*/ 7855712 h 16900902"/>
              <a:gd name="connsiteX2" fmla="*/ 719822 w 1335741"/>
              <a:gd name="connsiteY2" fmla="*/ 8441117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17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17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20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20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5741" h="16900902">
                <a:moveTo>
                  <a:pt x="1335741" y="0"/>
                </a:moveTo>
                <a:lnTo>
                  <a:pt x="1335741" y="7855712"/>
                </a:lnTo>
                <a:cubicBezTo>
                  <a:pt x="1130435" y="8050847"/>
                  <a:pt x="726184" y="7998328"/>
                  <a:pt x="719822" y="8441120"/>
                </a:cubicBezTo>
                <a:cubicBezTo>
                  <a:pt x="713460" y="8883912"/>
                  <a:pt x="1130435" y="8831382"/>
                  <a:pt x="1335741" y="9026515"/>
                </a:cubicBezTo>
                <a:lnTo>
                  <a:pt x="1335741" y="16900902"/>
                </a:lnTo>
                <a:lnTo>
                  <a:pt x="0" y="16900902"/>
                </a:lnTo>
                <a:lnTo>
                  <a:pt x="0" y="0"/>
                </a:lnTo>
                <a:lnTo>
                  <a:pt x="1335741"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5" name="Graphic 14" descr="Office worker">
            <a:hlinkClick r:id="rId10" action="ppaction://hlinksldjump"/>
            <a:extLst>
              <a:ext uri="{FF2B5EF4-FFF2-40B4-BE49-F238E27FC236}">
                <a16:creationId xmlns:a16="http://schemas.microsoft.com/office/drawing/2014/main" id="{5F380036-F92E-CD45-AF0A-A8B5612A08A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22704" y="649561"/>
            <a:ext cx="545153" cy="545153"/>
          </a:xfrm>
          <a:prstGeom prst="rect">
            <a:avLst/>
          </a:prstGeom>
        </p:spPr>
      </p:pic>
      <p:pic>
        <p:nvPicPr>
          <p:cNvPr id="16" name="Graphic 15" descr="Lightbulb">
            <a:hlinkClick r:id="rId13" action="ppaction://hlinksldjump"/>
            <a:extLst>
              <a:ext uri="{FF2B5EF4-FFF2-40B4-BE49-F238E27FC236}">
                <a16:creationId xmlns:a16="http://schemas.microsoft.com/office/drawing/2014/main" id="{CD153C2D-4343-A084-D54F-685F48CF2C6F}"/>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92578" y="4420306"/>
            <a:ext cx="545153" cy="545153"/>
          </a:xfrm>
          <a:prstGeom prst="rect">
            <a:avLst/>
          </a:prstGeom>
        </p:spPr>
      </p:pic>
      <p:pic>
        <p:nvPicPr>
          <p:cNvPr id="17" name="Graphic 16" descr="Stopwatch">
            <a:hlinkClick r:id="rId16" action="ppaction://hlinksldjump"/>
            <a:extLst>
              <a:ext uri="{FF2B5EF4-FFF2-40B4-BE49-F238E27FC236}">
                <a16:creationId xmlns:a16="http://schemas.microsoft.com/office/drawing/2014/main" id="{134A7B83-ED43-385D-BB1B-31397E3E09A6}"/>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92579" y="1910188"/>
            <a:ext cx="545153" cy="545153"/>
          </a:xfrm>
          <a:prstGeom prst="rect">
            <a:avLst/>
          </a:prstGeom>
        </p:spPr>
      </p:pic>
      <p:grpSp>
        <p:nvGrpSpPr>
          <p:cNvPr id="18" name="Group 17">
            <a:extLst>
              <a:ext uri="{FF2B5EF4-FFF2-40B4-BE49-F238E27FC236}">
                <a16:creationId xmlns:a16="http://schemas.microsoft.com/office/drawing/2014/main" id="{D4832C44-83ED-873D-DC5C-434FB073C176}"/>
              </a:ext>
            </a:extLst>
          </p:cNvPr>
          <p:cNvGrpSpPr/>
          <p:nvPr/>
        </p:nvGrpSpPr>
        <p:grpSpPr>
          <a:xfrm>
            <a:off x="-1014618" y="3046938"/>
            <a:ext cx="832104" cy="832104"/>
            <a:chOff x="-1023958" y="3022173"/>
            <a:chExt cx="832104" cy="832104"/>
          </a:xfrm>
        </p:grpSpPr>
        <p:grpSp>
          <p:nvGrpSpPr>
            <p:cNvPr id="19" name="Group 18">
              <a:extLst>
                <a:ext uri="{FF2B5EF4-FFF2-40B4-BE49-F238E27FC236}">
                  <a16:creationId xmlns:a16="http://schemas.microsoft.com/office/drawing/2014/main" id="{35AB1306-688F-0A43-00D3-6ADD52797893}"/>
                </a:ext>
              </a:extLst>
            </p:cNvPr>
            <p:cNvGrpSpPr/>
            <p:nvPr/>
          </p:nvGrpSpPr>
          <p:grpSpPr>
            <a:xfrm>
              <a:off x="-1023958" y="3022173"/>
              <a:ext cx="832104" cy="832104"/>
              <a:chOff x="-1023958" y="3021772"/>
              <a:chExt cx="832104" cy="832104"/>
            </a:xfrm>
            <a:solidFill>
              <a:schemeClr val="bg1"/>
            </a:solidFill>
          </p:grpSpPr>
          <p:sp>
            <p:nvSpPr>
              <p:cNvPr id="21" name="Oval 20">
                <a:extLst>
                  <a:ext uri="{FF2B5EF4-FFF2-40B4-BE49-F238E27FC236}">
                    <a16:creationId xmlns:a16="http://schemas.microsoft.com/office/drawing/2014/main" id="{37883CB4-6BF8-D1C2-6D7B-207A08CBF1ED}"/>
                  </a:ext>
                </a:extLst>
              </p:cNvPr>
              <p:cNvSpPr/>
              <p:nvPr/>
            </p:nvSpPr>
            <p:spPr>
              <a:xfrm>
                <a:off x="-1023958" y="3021772"/>
                <a:ext cx="832104" cy="832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22" name="Graphic 21" descr="Magnifying glass">
                <a:extLst>
                  <a:ext uri="{FF2B5EF4-FFF2-40B4-BE49-F238E27FC236}">
                    <a16:creationId xmlns:a16="http://schemas.microsoft.com/office/drawing/2014/main" id="{606C7659-5D7E-1E22-BA63-9FA425E33897}"/>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71142" y="3165247"/>
                <a:ext cx="545153" cy="545153"/>
              </a:xfrm>
              <a:prstGeom prst="rect">
                <a:avLst/>
              </a:prstGeom>
            </p:spPr>
          </p:pic>
        </p:grpSp>
        <p:pic>
          <p:nvPicPr>
            <p:cNvPr id="20" name="Graphic 19" descr="Magnifying glass">
              <a:hlinkClick r:id="rId21" action="ppaction://hlinksldjump"/>
              <a:extLst>
                <a:ext uri="{FF2B5EF4-FFF2-40B4-BE49-F238E27FC236}">
                  <a16:creationId xmlns:a16="http://schemas.microsoft.com/office/drawing/2014/main" id="{844AF2A6-2613-8BE1-35B2-A7BD1986815E}"/>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871143" y="3165460"/>
              <a:ext cx="545153" cy="545153"/>
            </a:xfrm>
            <a:prstGeom prst="rect">
              <a:avLst/>
            </a:prstGeom>
          </p:spPr>
        </p:pic>
      </p:grpSp>
      <p:pic>
        <p:nvPicPr>
          <p:cNvPr id="23" name="Graphic 22" descr="Presentation with pie chart">
            <a:hlinkClick r:id="rId24" action="ppaction://hlinksldjump"/>
            <a:extLst>
              <a:ext uri="{FF2B5EF4-FFF2-40B4-BE49-F238E27FC236}">
                <a16:creationId xmlns:a16="http://schemas.microsoft.com/office/drawing/2014/main" id="{B31AE06F-8C0B-DF81-6FEC-8AFC192CE67D}"/>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422704" y="5619005"/>
            <a:ext cx="545153" cy="545153"/>
          </a:xfrm>
          <a:prstGeom prst="rect">
            <a:avLst/>
          </a:prstGeom>
        </p:spPr>
      </p:pic>
      <p:pic>
        <p:nvPicPr>
          <p:cNvPr id="24" name="Graphic 23" descr="Magnifying glass">
            <a:hlinkClick r:id="rId21" action="ppaction://hlinksldjump"/>
            <a:extLst>
              <a:ext uri="{FF2B5EF4-FFF2-40B4-BE49-F238E27FC236}">
                <a16:creationId xmlns:a16="http://schemas.microsoft.com/office/drawing/2014/main" id="{B2FCE101-316C-4413-68FB-7C4B4235F825}"/>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392579" y="3165247"/>
            <a:ext cx="545153" cy="545153"/>
          </a:xfrm>
          <a:prstGeom prst="rect">
            <a:avLst/>
          </a:prstGeom>
        </p:spPr>
      </p:pic>
      <p:sp>
        <p:nvSpPr>
          <p:cNvPr id="26" name="TextBox 25">
            <a:extLst>
              <a:ext uri="{FF2B5EF4-FFF2-40B4-BE49-F238E27FC236}">
                <a16:creationId xmlns:a16="http://schemas.microsoft.com/office/drawing/2014/main" id="{0C340556-9566-70A6-DFD2-8A0D0AB20642}"/>
              </a:ext>
            </a:extLst>
          </p:cNvPr>
          <p:cNvSpPr txBox="1"/>
          <p:nvPr/>
        </p:nvSpPr>
        <p:spPr>
          <a:xfrm>
            <a:off x="1816723" y="386616"/>
            <a:ext cx="7679531" cy="1446550"/>
          </a:xfrm>
          <a:prstGeom prst="rect">
            <a:avLst/>
          </a:prstGeom>
          <a:noFill/>
        </p:spPr>
        <p:txBody>
          <a:bodyPr wrap="square" rtlCol="0">
            <a:spAutoFit/>
          </a:bodyPr>
          <a:lstStyle/>
          <a:p>
            <a:r>
              <a:rPr lang="en-US" sz="4400" b="1" dirty="0">
                <a:solidFill>
                  <a:schemeClr val="bg1"/>
                </a:solidFill>
                <a:latin typeface="Times New Roman" panose="02020603050405020304" pitchFamily="18" charset="0"/>
                <a:cs typeface="Times New Roman" panose="02020603050405020304" pitchFamily="18" charset="0"/>
              </a:rPr>
              <a:t>Combined Analysis:</a:t>
            </a:r>
          </a:p>
          <a:p>
            <a:endParaRPr lang="en-US" sz="4400" b="1" dirty="0">
              <a:solidFill>
                <a:schemeClr val="bg1"/>
              </a:solidFill>
              <a:latin typeface="Times New Roman" panose="02020603050405020304" pitchFamily="18" charset="0"/>
              <a:cs typeface="Times New Roman" panose="02020603050405020304" pitchFamily="18" charset="0"/>
            </a:endParaRPr>
          </a:p>
        </p:txBody>
      </p:sp>
      <p:graphicFrame>
        <p:nvGraphicFramePr>
          <p:cNvPr id="27" name="Table 26">
            <a:extLst>
              <a:ext uri="{FF2B5EF4-FFF2-40B4-BE49-F238E27FC236}">
                <a16:creationId xmlns:a16="http://schemas.microsoft.com/office/drawing/2014/main" id="{B2AE63A0-5DB5-BFDE-A49C-C80A8CE4FD4F}"/>
              </a:ext>
            </a:extLst>
          </p:cNvPr>
          <p:cNvGraphicFramePr>
            <a:graphicFrameLocks noGrp="1"/>
          </p:cNvGraphicFramePr>
          <p:nvPr>
            <p:extLst>
              <p:ext uri="{D42A27DB-BD31-4B8C-83A1-F6EECF244321}">
                <p14:modId xmlns:p14="http://schemas.microsoft.com/office/powerpoint/2010/main" val="287312755"/>
              </p:ext>
            </p:extLst>
          </p:nvPr>
        </p:nvGraphicFramePr>
        <p:xfrm>
          <a:off x="1932940" y="1128918"/>
          <a:ext cx="10015218" cy="4536575"/>
        </p:xfrm>
        <a:graphic>
          <a:graphicData uri="http://schemas.openxmlformats.org/drawingml/2006/table">
            <a:tbl>
              <a:tblPr firstRow="1" bandRow="1">
                <a:tableStyleId>{5C22544A-7EE6-4342-B048-85BDC9FD1C3A}</a:tableStyleId>
              </a:tblPr>
              <a:tblGrid>
                <a:gridCol w="1669203">
                  <a:extLst>
                    <a:ext uri="{9D8B030D-6E8A-4147-A177-3AD203B41FA5}">
                      <a16:colId xmlns:a16="http://schemas.microsoft.com/office/drawing/2014/main" val="181042532"/>
                    </a:ext>
                  </a:extLst>
                </a:gridCol>
                <a:gridCol w="1669203">
                  <a:extLst>
                    <a:ext uri="{9D8B030D-6E8A-4147-A177-3AD203B41FA5}">
                      <a16:colId xmlns:a16="http://schemas.microsoft.com/office/drawing/2014/main" val="3823844484"/>
                    </a:ext>
                  </a:extLst>
                </a:gridCol>
                <a:gridCol w="1669203">
                  <a:extLst>
                    <a:ext uri="{9D8B030D-6E8A-4147-A177-3AD203B41FA5}">
                      <a16:colId xmlns:a16="http://schemas.microsoft.com/office/drawing/2014/main" val="1521909567"/>
                    </a:ext>
                  </a:extLst>
                </a:gridCol>
                <a:gridCol w="1669203">
                  <a:extLst>
                    <a:ext uri="{9D8B030D-6E8A-4147-A177-3AD203B41FA5}">
                      <a16:colId xmlns:a16="http://schemas.microsoft.com/office/drawing/2014/main" val="3889649805"/>
                    </a:ext>
                  </a:extLst>
                </a:gridCol>
                <a:gridCol w="1669203">
                  <a:extLst>
                    <a:ext uri="{9D8B030D-6E8A-4147-A177-3AD203B41FA5}">
                      <a16:colId xmlns:a16="http://schemas.microsoft.com/office/drawing/2014/main" val="1765905855"/>
                    </a:ext>
                  </a:extLst>
                </a:gridCol>
                <a:gridCol w="1669203">
                  <a:extLst>
                    <a:ext uri="{9D8B030D-6E8A-4147-A177-3AD203B41FA5}">
                      <a16:colId xmlns:a16="http://schemas.microsoft.com/office/drawing/2014/main" val="2988853048"/>
                    </a:ext>
                  </a:extLst>
                </a:gridCol>
              </a:tblGrid>
              <a:tr h="724435">
                <a:tc>
                  <a:txBody>
                    <a:bodyPr/>
                    <a:lstStyle/>
                    <a:p>
                      <a:pPr algn="ctr"/>
                      <a:r>
                        <a:rPr lang="en-US" sz="1800" b="0" i="0" kern="1200" dirty="0">
                          <a:solidFill>
                            <a:schemeClr val="lt1"/>
                          </a:solidFill>
                          <a:effectLst/>
                          <a:latin typeface="Times New Roman" panose="02020603050405020304" pitchFamily="18" charset="0"/>
                          <a:ea typeface="+mn-ea"/>
                          <a:cs typeface="Times New Roman" panose="02020603050405020304" pitchFamily="18" charset="0"/>
                        </a:rPr>
                        <a:t>Date </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sz="1800" b="0" i="0" kern="1200" dirty="0">
                          <a:solidFill>
                            <a:schemeClr val="lt1"/>
                          </a:solidFill>
                          <a:effectLst/>
                          <a:latin typeface="Times New Roman" panose="02020603050405020304" pitchFamily="18" charset="0"/>
                          <a:ea typeface="+mn-ea"/>
                          <a:cs typeface="Times New Roman" panose="02020603050405020304" pitchFamily="18" charset="0"/>
                        </a:rPr>
                        <a:t>MA Condition</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sz="1800" b="0" i="0" kern="1200" dirty="0">
                          <a:solidFill>
                            <a:schemeClr val="lt1"/>
                          </a:solidFill>
                          <a:effectLst/>
                          <a:latin typeface="Times New Roman" panose="02020603050405020304" pitchFamily="18" charset="0"/>
                          <a:ea typeface="+mn-ea"/>
                          <a:cs typeface="Times New Roman" panose="02020603050405020304" pitchFamily="18" charset="0"/>
                        </a:rPr>
                        <a:t>CCI Condition</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sz="1800" b="0" i="0" kern="1200" dirty="0">
                          <a:solidFill>
                            <a:schemeClr val="lt1"/>
                          </a:solidFill>
                          <a:effectLst/>
                          <a:latin typeface="Times New Roman" panose="02020603050405020304" pitchFamily="18" charset="0"/>
                          <a:ea typeface="+mn-ea"/>
                          <a:cs typeface="Times New Roman" panose="02020603050405020304" pitchFamily="18" charset="0"/>
                        </a:rPr>
                        <a:t>Weekly CCI Mean Condition</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sz="1800" b="0" i="0" kern="1200" dirty="0">
                          <a:solidFill>
                            <a:schemeClr val="lt1"/>
                          </a:solidFill>
                          <a:effectLst/>
                          <a:latin typeface="Times New Roman" panose="02020603050405020304" pitchFamily="18" charset="0"/>
                          <a:ea typeface="+mn-ea"/>
                          <a:cs typeface="Times New Roman" panose="02020603050405020304" pitchFamily="18" charset="0"/>
                        </a:rPr>
                        <a:t>Additional Indicator</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sz="1800" b="0" i="0" kern="1200" dirty="0">
                          <a:solidFill>
                            <a:schemeClr val="lt1"/>
                          </a:solidFill>
                          <a:effectLst/>
                          <a:latin typeface="Times New Roman" panose="02020603050405020304" pitchFamily="18" charset="0"/>
                          <a:ea typeface="+mn-ea"/>
                          <a:cs typeface="Times New Roman" panose="02020603050405020304" pitchFamily="18" charset="0"/>
                        </a:rPr>
                        <a:t>Final Decision</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55103088"/>
                  </a:ext>
                </a:extLst>
              </a:tr>
              <a:tr h="724435">
                <a:tc>
                  <a:txBody>
                    <a:bodyPr/>
                    <a:lstStyle/>
                    <a:p>
                      <a:pPr algn="ct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2023-12-10</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BUY</a:t>
                      </a:r>
                    </a:p>
                  </a:txBody>
                  <a:tcPr/>
                </a:tc>
                <a:tc>
                  <a:txBody>
                    <a:bodyPr/>
                    <a:lstStyle/>
                    <a:p>
                      <a:pPr algn="ctr"/>
                      <a:r>
                        <a:rPr lang="en-US" dirty="0">
                          <a:latin typeface="Times New Roman" panose="02020603050405020304" pitchFamily="18" charset="0"/>
                          <a:cs typeface="Times New Roman" panose="02020603050405020304" pitchFamily="18" charset="0"/>
                        </a:rPr>
                        <a:t>BUY</a:t>
                      </a:r>
                    </a:p>
                  </a:txBody>
                  <a:tcPr/>
                </a:tc>
                <a:tc>
                  <a:txBody>
                    <a:bodyPr/>
                    <a:lstStyle/>
                    <a:p>
                      <a:pPr algn="ctr"/>
                      <a:r>
                        <a:rPr lang="en-US" dirty="0">
                          <a:latin typeface="Times New Roman" panose="02020603050405020304" pitchFamily="18" charset="0"/>
                          <a:cs typeface="Times New Roman" panose="02020603050405020304" pitchFamily="18" charset="0"/>
                        </a:rPr>
                        <a:t>BUY</a:t>
                      </a:r>
                    </a:p>
                  </a:txBody>
                  <a:tcPr/>
                </a:tc>
                <a:tc>
                  <a:txBody>
                    <a:bodyPr/>
                    <a:lstStyle/>
                    <a:p>
                      <a:pPr algn="ctr"/>
                      <a:r>
                        <a:rPr lang="en-US" dirty="0">
                          <a:latin typeface="Times New Roman" panose="02020603050405020304" pitchFamily="18" charset="0"/>
                          <a:cs typeface="Times New Roman" panose="02020603050405020304" pitchFamily="18" charset="0"/>
                        </a:rPr>
                        <a:t>BUY</a:t>
                      </a:r>
                    </a:p>
                  </a:txBody>
                  <a:tcPr/>
                </a:tc>
                <a:tc>
                  <a:txBody>
                    <a:bodyPr/>
                    <a:lstStyle/>
                    <a:p>
                      <a:pPr algn="ctr"/>
                      <a:r>
                        <a:rPr lang="en-US" dirty="0">
                          <a:latin typeface="Times New Roman" panose="02020603050405020304" pitchFamily="18" charset="0"/>
                          <a:cs typeface="Times New Roman" panose="02020603050405020304" pitchFamily="18" charset="0"/>
                        </a:rPr>
                        <a:t>BUY</a:t>
                      </a:r>
                    </a:p>
                  </a:txBody>
                  <a:tcPr/>
                </a:tc>
                <a:extLst>
                  <a:ext uri="{0D108BD9-81ED-4DB2-BD59-A6C34878D82A}">
                    <a16:rowId xmlns:a16="http://schemas.microsoft.com/office/drawing/2014/main" val="3966475417"/>
                  </a:ext>
                </a:extLst>
              </a:tr>
              <a:tr h="724435">
                <a:tc>
                  <a:txBody>
                    <a:bodyPr/>
                    <a:lstStyle/>
                    <a:p>
                      <a:pPr algn="ct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2023-12-11</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SELL</a:t>
                      </a:r>
                    </a:p>
                  </a:txBody>
                  <a:tcPr/>
                </a:tc>
                <a:tc>
                  <a:txBody>
                    <a:bodyPr/>
                    <a:lstStyle/>
                    <a:p>
                      <a:pPr algn="ctr"/>
                      <a:r>
                        <a:rPr lang="en-US" dirty="0">
                          <a:latin typeface="Times New Roman" panose="02020603050405020304" pitchFamily="18" charset="0"/>
                          <a:cs typeface="Times New Roman" panose="02020603050405020304" pitchFamily="18" charset="0"/>
                        </a:rPr>
                        <a:t>SELL</a:t>
                      </a:r>
                    </a:p>
                  </a:txBody>
                  <a:tcPr/>
                </a:tc>
                <a:tc>
                  <a:txBody>
                    <a:bodyPr/>
                    <a:lstStyle/>
                    <a:p>
                      <a:pPr algn="ctr"/>
                      <a:r>
                        <a:rPr lang="en-US" dirty="0">
                          <a:latin typeface="Times New Roman" panose="02020603050405020304" pitchFamily="18" charset="0"/>
                          <a:cs typeface="Times New Roman" panose="02020603050405020304" pitchFamily="18" charset="0"/>
                        </a:rPr>
                        <a:t>NEUTRAL</a:t>
                      </a:r>
                    </a:p>
                  </a:txBody>
                  <a:tcPr/>
                </a:tc>
                <a:tc>
                  <a:txBody>
                    <a:bodyPr/>
                    <a:lstStyle/>
                    <a:p>
                      <a:pPr algn="ctr"/>
                      <a:r>
                        <a:rPr lang="en-US" dirty="0">
                          <a:latin typeface="Times New Roman" panose="02020603050405020304" pitchFamily="18" charset="0"/>
                          <a:cs typeface="Times New Roman" panose="02020603050405020304" pitchFamily="18" charset="0"/>
                        </a:rPr>
                        <a:t>NEUTRAL</a:t>
                      </a:r>
                    </a:p>
                  </a:txBody>
                  <a:tcPr/>
                </a:tc>
                <a:tc>
                  <a:txBody>
                    <a:bodyPr/>
                    <a:lstStyle/>
                    <a:p>
                      <a:pPr algn="ctr"/>
                      <a:r>
                        <a:rPr lang="en-US" dirty="0">
                          <a:latin typeface="Times New Roman" panose="02020603050405020304" pitchFamily="18" charset="0"/>
                          <a:cs typeface="Times New Roman" panose="02020603050405020304" pitchFamily="18" charset="0"/>
                        </a:rPr>
                        <a:t>NEUTRAL</a:t>
                      </a:r>
                    </a:p>
                  </a:txBody>
                  <a:tcPr/>
                </a:tc>
                <a:extLst>
                  <a:ext uri="{0D108BD9-81ED-4DB2-BD59-A6C34878D82A}">
                    <a16:rowId xmlns:a16="http://schemas.microsoft.com/office/drawing/2014/main" val="3201305675"/>
                  </a:ext>
                </a:extLst>
              </a:tr>
              <a:tr h="724435">
                <a:tc>
                  <a:txBody>
                    <a:bodyPr/>
                    <a:lstStyle/>
                    <a:p>
                      <a:pPr algn="ct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2023-12-12</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BUY</a:t>
                      </a:r>
                    </a:p>
                  </a:txBody>
                  <a:tcPr/>
                </a:tc>
                <a:tc>
                  <a:txBody>
                    <a:bodyPr/>
                    <a:lstStyle/>
                    <a:p>
                      <a:pPr algn="ctr"/>
                      <a:r>
                        <a:rPr lang="en-US" dirty="0">
                          <a:latin typeface="Times New Roman" panose="02020603050405020304" pitchFamily="18" charset="0"/>
                          <a:cs typeface="Times New Roman" panose="02020603050405020304" pitchFamily="18" charset="0"/>
                        </a:rPr>
                        <a:t>BUY</a:t>
                      </a:r>
                    </a:p>
                  </a:txBody>
                  <a:tcPr/>
                </a:tc>
                <a:tc>
                  <a:txBody>
                    <a:bodyPr/>
                    <a:lstStyle/>
                    <a:p>
                      <a:pPr algn="ctr"/>
                      <a:r>
                        <a:rPr lang="en-US" dirty="0">
                          <a:latin typeface="Times New Roman" panose="02020603050405020304" pitchFamily="18" charset="0"/>
                          <a:cs typeface="Times New Roman" panose="02020603050405020304" pitchFamily="18" charset="0"/>
                        </a:rPr>
                        <a:t>BUY</a:t>
                      </a:r>
                    </a:p>
                  </a:txBody>
                  <a:tcPr/>
                </a:tc>
                <a:tc>
                  <a:txBody>
                    <a:bodyPr/>
                    <a:lstStyle/>
                    <a:p>
                      <a:pPr algn="ctr"/>
                      <a:r>
                        <a:rPr lang="en-US" dirty="0">
                          <a:latin typeface="Times New Roman" panose="02020603050405020304" pitchFamily="18" charset="0"/>
                          <a:cs typeface="Times New Roman" panose="02020603050405020304" pitchFamily="18" charset="0"/>
                        </a:rPr>
                        <a:t>NEUTRAL</a:t>
                      </a:r>
                    </a:p>
                  </a:txBody>
                  <a:tcPr/>
                </a:tc>
                <a:tc>
                  <a:txBody>
                    <a:bodyPr/>
                    <a:lstStyle/>
                    <a:p>
                      <a:pPr algn="ctr"/>
                      <a:r>
                        <a:rPr lang="en-US" dirty="0">
                          <a:latin typeface="Times New Roman" panose="02020603050405020304" pitchFamily="18" charset="0"/>
                          <a:cs typeface="Times New Roman" panose="02020603050405020304" pitchFamily="18" charset="0"/>
                        </a:rPr>
                        <a:t>BUY</a:t>
                      </a:r>
                    </a:p>
                  </a:txBody>
                  <a:tcPr/>
                </a:tc>
                <a:extLst>
                  <a:ext uri="{0D108BD9-81ED-4DB2-BD59-A6C34878D82A}">
                    <a16:rowId xmlns:a16="http://schemas.microsoft.com/office/drawing/2014/main" val="2035540616"/>
                  </a:ext>
                </a:extLst>
              </a:tr>
              <a:tr h="724435">
                <a:tc>
                  <a:txBody>
                    <a:bodyPr/>
                    <a:lstStyle/>
                    <a:p>
                      <a:pPr algn="ct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2023-12-13</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BUY</a:t>
                      </a:r>
                    </a:p>
                  </a:txBody>
                  <a:tcPr/>
                </a:tc>
                <a:tc>
                  <a:txBody>
                    <a:bodyPr/>
                    <a:lstStyle/>
                    <a:p>
                      <a:pPr algn="ctr"/>
                      <a:r>
                        <a:rPr lang="en-US" dirty="0">
                          <a:latin typeface="Times New Roman" panose="02020603050405020304" pitchFamily="18" charset="0"/>
                          <a:cs typeface="Times New Roman" panose="02020603050405020304" pitchFamily="18" charset="0"/>
                        </a:rPr>
                        <a:t>SELL</a:t>
                      </a:r>
                    </a:p>
                  </a:txBody>
                  <a:tcPr/>
                </a:tc>
                <a:tc>
                  <a:txBody>
                    <a:bodyPr/>
                    <a:lstStyle/>
                    <a:p>
                      <a:pPr algn="ctr"/>
                      <a:r>
                        <a:rPr lang="en-US" dirty="0">
                          <a:latin typeface="Times New Roman" panose="02020603050405020304" pitchFamily="18" charset="0"/>
                          <a:cs typeface="Times New Roman" panose="02020603050405020304" pitchFamily="18" charset="0"/>
                        </a:rPr>
                        <a:t>SELL</a:t>
                      </a:r>
                    </a:p>
                  </a:txBody>
                  <a:tcPr/>
                </a:tc>
                <a:tc>
                  <a:txBody>
                    <a:bodyPr/>
                    <a:lstStyle/>
                    <a:p>
                      <a:pPr algn="ctr"/>
                      <a:r>
                        <a:rPr lang="en-US" dirty="0">
                          <a:latin typeface="Times New Roman" panose="02020603050405020304" pitchFamily="18" charset="0"/>
                          <a:cs typeface="Times New Roman" panose="02020603050405020304" pitchFamily="18" charset="0"/>
                        </a:rPr>
                        <a:t>SELL</a:t>
                      </a:r>
                    </a:p>
                  </a:txBody>
                  <a:tcPr/>
                </a:tc>
                <a:tc>
                  <a:txBody>
                    <a:bodyPr/>
                    <a:lstStyle/>
                    <a:p>
                      <a:pPr algn="ctr"/>
                      <a:r>
                        <a:rPr lang="en-US" dirty="0">
                          <a:latin typeface="Times New Roman" panose="02020603050405020304" pitchFamily="18" charset="0"/>
                          <a:cs typeface="Times New Roman" panose="02020603050405020304" pitchFamily="18" charset="0"/>
                        </a:rPr>
                        <a:t>SELL</a:t>
                      </a:r>
                    </a:p>
                  </a:txBody>
                  <a:tcPr/>
                </a:tc>
                <a:extLst>
                  <a:ext uri="{0D108BD9-81ED-4DB2-BD59-A6C34878D82A}">
                    <a16:rowId xmlns:a16="http://schemas.microsoft.com/office/drawing/2014/main" val="1925215206"/>
                  </a:ext>
                </a:extLst>
              </a:tr>
              <a:tr h="724435">
                <a:tc>
                  <a:txBody>
                    <a:bodyPr/>
                    <a:lstStyle/>
                    <a:p>
                      <a:pPr algn="ct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2023-12-14</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SELL</a:t>
                      </a:r>
                    </a:p>
                  </a:txBody>
                  <a:tcPr/>
                </a:tc>
                <a:tc>
                  <a:txBody>
                    <a:bodyPr/>
                    <a:lstStyle/>
                    <a:p>
                      <a:pPr algn="ctr"/>
                      <a:r>
                        <a:rPr lang="en-US" dirty="0">
                          <a:latin typeface="Times New Roman" panose="02020603050405020304" pitchFamily="18" charset="0"/>
                          <a:cs typeface="Times New Roman" panose="02020603050405020304" pitchFamily="18" charset="0"/>
                        </a:rPr>
                        <a:t>SELL</a:t>
                      </a:r>
                    </a:p>
                  </a:txBody>
                  <a:tcPr/>
                </a:tc>
                <a:tc>
                  <a:txBody>
                    <a:bodyPr/>
                    <a:lstStyle/>
                    <a:p>
                      <a:pPr algn="ctr"/>
                      <a:r>
                        <a:rPr lang="en-US" dirty="0">
                          <a:latin typeface="Times New Roman" panose="02020603050405020304" pitchFamily="18" charset="0"/>
                          <a:cs typeface="Times New Roman" panose="02020603050405020304" pitchFamily="18" charset="0"/>
                        </a:rPr>
                        <a:t>NEUTRAL</a:t>
                      </a:r>
                    </a:p>
                  </a:txBody>
                  <a:tcPr/>
                </a:tc>
                <a:tc>
                  <a:txBody>
                    <a:bodyPr/>
                    <a:lstStyle/>
                    <a:p>
                      <a:pPr algn="ctr"/>
                      <a:r>
                        <a:rPr lang="en-US" dirty="0">
                          <a:latin typeface="Times New Roman" panose="02020603050405020304" pitchFamily="18" charset="0"/>
                          <a:cs typeface="Times New Roman" panose="02020603050405020304" pitchFamily="18" charset="0"/>
                        </a:rPr>
                        <a:t>BUY</a:t>
                      </a:r>
                    </a:p>
                  </a:txBody>
                  <a:tcPr/>
                </a:tc>
                <a:tc>
                  <a:txBody>
                    <a:bodyPr/>
                    <a:lstStyle/>
                    <a:p>
                      <a:pPr algn="ctr"/>
                      <a:r>
                        <a:rPr lang="en-US" dirty="0">
                          <a:latin typeface="Times New Roman" panose="02020603050405020304" pitchFamily="18" charset="0"/>
                          <a:cs typeface="Times New Roman" panose="02020603050405020304" pitchFamily="18" charset="0"/>
                        </a:rPr>
                        <a:t>NEUTRAL</a:t>
                      </a:r>
                    </a:p>
                  </a:txBody>
                  <a:tcPr/>
                </a:tc>
                <a:extLst>
                  <a:ext uri="{0D108BD9-81ED-4DB2-BD59-A6C34878D82A}">
                    <a16:rowId xmlns:a16="http://schemas.microsoft.com/office/drawing/2014/main" val="1606666338"/>
                  </a:ext>
                </a:extLst>
              </a:tr>
            </a:tbl>
          </a:graphicData>
        </a:graphic>
      </p:graphicFrame>
    </p:spTree>
    <p:extLst>
      <p:ext uri="{BB962C8B-B14F-4D97-AF65-F5344CB8AC3E}">
        <p14:creationId xmlns:p14="http://schemas.microsoft.com/office/powerpoint/2010/main" val="345222453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5CF0C69-8CC3-5A92-6B0A-4CC35575FFC1}"/>
              </a:ext>
            </a:extLst>
          </p:cNvPr>
          <p:cNvGrpSpPr/>
          <p:nvPr/>
        </p:nvGrpSpPr>
        <p:grpSpPr>
          <a:xfrm>
            <a:off x="-1113482" y="363256"/>
            <a:ext cx="930968" cy="898692"/>
            <a:chOff x="-1023958" y="511654"/>
            <a:chExt cx="930968" cy="898692"/>
          </a:xfrm>
        </p:grpSpPr>
        <p:sp>
          <p:nvSpPr>
            <p:cNvPr id="3" name="Oval 2">
              <a:extLst>
                <a:ext uri="{FF2B5EF4-FFF2-40B4-BE49-F238E27FC236}">
                  <a16:creationId xmlns:a16="http://schemas.microsoft.com/office/drawing/2014/main" id="{7656400C-020F-2E69-AA96-7C4F335C6064}"/>
                </a:ext>
              </a:extLst>
            </p:cNvPr>
            <p:cNvSpPr/>
            <p:nvPr/>
          </p:nvSpPr>
          <p:spPr>
            <a:xfrm>
              <a:off x="-1023958" y="511654"/>
              <a:ext cx="930968" cy="8986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4" name="Graphic 3" descr="Office worker">
              <a:extLst>
                <a:ext uri="{FF2B5EF4-FFF2-40B4-BE49-F238E27FC236}">
                  <a16:creationId xmlns:a16="http://schemas.microsoft.com/office/drawing/2014/main" id="{3C0BF5DA-B76A-910E-1A15-DFD59F33D7D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0483" y="667392"/>
              <a:ext cx="609924" cy="609924"/>
            </a:xfrm>
            <a:prstGeom prst="rect">
              <a:avLst/>
            </a:prstGeom>
          </p:spPr>
        </p:pic>
      </p:grpSp>
      <p:grpSp>
        <p:nvGrpSpPr>
          <p:cNvPr id="5" name="Group 4">
            <a:extLst>
              <a:ext uri="{FF2B5EF4-FFF2-40B4-BE49-F238E27FC236}">
                <a16:creationId xmlns:a16="http://schemas.microsoft.com/office/drawing/2014/main" id="{13885A52-CF91-A3C2-B6A4-C8671AE029D9}"/>
              </a:ext>
            </a:extLst>
          </p:cNvPr>
          <p:cNvGrpSpPr/>
          <p:nvPr/>
        </p:nvGrpSpPr>
        <p:grpSpPr>
          <a:xfrm>
            <a:off x="-1023958" y="4276830"/>
            <a:ext cx="946466" cy="899603"/>
            <a:chOff x="-1023958" y="4276831"/>
            <a:chExt cx="832104" cy="832104"/>
          </a:xfrm>
        </p:grpSpPr>
        <p:sp>
          <p:nvSpPr>
            <p:cNvPr id="6" name="Oval 5">
              <a:extLst>
                <a:ext uri="{FF2B5EF4-FFF2-40B4-BE49-F238E27FC236}">
                  <a16:creationId xmlns:a16="http://schemas.microsoft.com/office/drawing/2014/main" id="{1DBB2F13-57A1-FF4B-FC48-59BB83C90C07}"/>
                </a:ext>
              </a:extLst>
            </p:cNvPr>
            <p:cNvSpPr/>
            <p:nvPr/>
          </p:nvSpPr>
          <p:spPr>
            <a:xfrm>
              <a:off x="-1023958" y="4276831"/>
              <a:ext cx="832104" cy="8321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7" name="Graphic 6" descr="Lightbulb">
              <a:extLst>
                <a:ext uri="{FF2B5EF4-FFF2-40B4-BE49-F238E27FC236}">
                  <a16:creationId xmlns:a16="http://schemas.microsoft.com/office/drawing/2014/main" id="{B4E5DB0D-7288-A84A-B08A-C5353C9CE13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1143" y="4420306"/>
              <a:ext cx="545153" cy="545153"/>
            </a:xfrm>
            <a:prstGeom prst="rect">
              <a:avLst/>
            </a:prstGeom>
          </p:spPr>
        </p:pic>
      </p:grpSp>
      <p:grpSp>
        <p:nvGrpSpPr>
          <p:cNvPr id="8" name="Group 7">
            <a:extLst>
              <a:ext uri="{FF2B5EF4-FFF2-40B4-BE49-F238E27FC236}">
                <a16:creationId xmlns:a16="http://schemas.microsoft.com/office/drawing/2014/main" id="{F655A8B8-C789-F242-048B-4890C2522E65}"/>
              </a:ext>
            </a:extLst>
          </p:cNvPr>
          <p:cNvGrpSpPr/>
          <p:nvPr/>
        </p:nvGrpSpPr>
        <p:grpSpPr>
          <a:xfrm>
            <a:off x="-1023958" y="1766713"/>
            <a:ext cx="832104" cy="832104"/>
            <a:chOff x="-1023958" y="1766713"/>
            <a:chExt cx="832104" cy="832104"/>
          </a:xfrm>
        </p:grpSpPr>
        <p:sp>
          <p:nvSpPr>
            <p:cNvPr id="9" name="Oval 8">
              <a:extLst>
                <a:ext uri="{FF2B5EF4-FFF2-40B4-BE49-F238E27FC236}">
                  <a16:creationId xmlns:a16="http://schemas.microsoft.com/office/drawing/2014/main" id="{5AEFE312-7D55-E0A7-FE3D-2DA8A553D62F}"/>
                </a:ext>
              </a:extLst>
            </p:cNvPr>
            <p:cNvSpPr/>
            <p:nvPr/>
          </p:nvSpPr>
          <p:spPr>
            <a:xfrm>
              <a:off x="-1023958" y="1766713"/>
              <a:ext cx="832104" cy="8321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10" name="Graphic 9" descr="Stopwatch">
              <a:extLst>
                <a:ext uri="{FF2B5EF4-FFF2-40B4-BE49-F238E27FC236}">
                  <a16:creationId xmlns:a16="http://schemas.microsoft.com/office/drawing/2014/main" id="{B0481D7F-AC99-0780-8EFD-1C78D2D7D67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1142" y="1910188"/>
              <a:ext cx="545153" cy="545153"/>
            </a:xfrm>
            <a:prstGeom prst="rect">
              <a:avLst/>
            </a:prstGeom>
          </p:spPr>
        </p:pic>
      </p:grpSp>
      <p:grpSp>
        <p:nvGrpSpPr>
          <p:cNvPr id="11" name="Group 10">
            <a:extLst>
              <a:ext uri="{FF2B5EF4-FFF2-40B4-BE49-F238E27FC236}">
                <a16:creationId xmlns:a16="http://schemas.microsoft.com/office/drawing/2014/main" id="{530EEADF-9271-C21B-359E-BBFFA88D4EBC}"/>
              </a:ext>
            </a:extLst>
          </p:cNvPr>
          <p:cNvGrpSpPr/>
          <p:nvPr/>
        </p:nvGrpSpPr>
        <p:grpSpPr>
          <a:xfrm>
            <a:off x="893112" y="5475530"/>
            <a:ext cx="832104" cy="832104"/>
            <a:chOff x="-1023958" y="5475531"/>
            <a:chExt cx="832104" cy="832104"/>
          </a:xfrm>
        </p:grpSpPr>
        <p:sp>
          <p:nvSpPr>
            <p:cNvPr id="12" name="Oval 11">
              <a:extLst>
                <a:ext uri="{FF2B5EF4-FFF2-40B4-BE49-F238E27FC236}">
                  <a16:creationId xmlns:a16="http://schemas.microsoft.com/office/drawing/2014/main" id="{6738B5C9-A430-E3D0-618B-FC89054D41A1}"/>
                </a:ext>
              </a:extLst>
            </p:cNvPr>
            <p:cNvSpPr/>
            <p:nvPr/>
          </p:nvSpPr>
          <p:spPr>
            <a:xfrm>
              <a:off x="-1023958" y="5475531"/>
              <a:ext cx="832104" cy="8321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13" name="Graphic 12" descr="Presentation with pie chart">
              <a:extLst>
                <a:ext uri="{FF2B5EF4-FFF2-40B4-BE49-F238E27FC236}">
                  <a16:creationId xmlns:a16="http://schemas.microsoft.com/office/drawing/2014/main" id="{BC9D4B8C-A4CC-4175-3CC6-AD73488809B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49660" y="5619006"/>
              <a:ext cx="545153" cy="545153"/>
            </a:xfrm>
            <a:prstGeom prst="rect">
              <a:avLst/>
            </a:prstGeom>
          </p:spPr>
        </p:pic>
      </p:grpSp>
      <p:sp>
        <p:nvSpPr>
          <p:cNvPr id="14" name="Freeform: Shape 13">
            <a:extLst>
              <a:ext uri="{FF2B5EF4-FFF2-40B4-BE49-F238E27FC236}">
                <a16:creationId xmlns:a16="http://schemas.microsoft.com/office/drawing/2014/main" id="{C78D27DB-678F-7A7A-3A81-985C4B9B2C72}"/>
              </a:ext>
            </a:extLst>
          </p:cNvPr>
          <p:cNvSpPr/>
          <p:nvPr/>
        </p:nvSpPr>
        <p:spPr>
          <a:xfrm>
            <a:off x="-26577" y="-2558870"/>
            <a:ext cx="1335741" cy="16900902"/>
          </a:xfrm>
          <a:custGeom>
            <a:avLst/>
            <a:gdLst>
              <a:gd name="connsiteX0" fmla="*/ 1335741 w 1335741"/>
              <a:gd name="connsiteY0" fmla="*/ 0 h 16900902"/>
              <a:gd name="connsiteX1" fmla="*/ 1335741 w 1335741"/>
              <a:gd name="connsiteY1" fmla="*/ 7855712 h 16900902"/>
              <a:gd name="connsiteX2" fmla="*/ 719822 w 1335741"/>
              <a:gd name="connsiteY2" fmla="*/ 8441114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0" fmla="*/ 1335741 w 1335741"/>
              <a:gd name="connsiteY0" fmla="*/ 0 h 16900902"/>
              <a:gd name="connsiteX1" fmla="*/ 1335741 w 1335741"/>
              <a:gd name="connsiteY1" fmla="*/ 7855712 h 16900902"/>
              <a:gd name="connsiteX2" fmla="*/ 719822 w 1335741"/>
              <a:gd name="connsiteY2" fmla="*/ 8441117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17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17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20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20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5741" h="16900902">
                <a:moveTo>
                  <a:pt x="1335741" y="0"/>
                </a:moveTo>
                <a:lnTo>
                  <a:pt x="1335741" y="7855712"/>
                </a:lnTo>
                <a:cubicBezTo>
                  <a:pt x="1130435" y="8050847"/>
                  <a:pt x="726184" y="7998328"/>
                  <a:pt x="719822" y="8441120"/>
                </a:cubicBezTo>
                <a:cubicBezTo>
                  <a:pt x="713460" y="8883912"/>
                  <a:pt x="1130435" y="8831382"/>
                  <a:pt x="1335741" y="9026515"/>
                </a:cubicBezTo>
                <a:lnTo>
                  <a:pt x="1335741" y="16900902"/>
                </a:lnTo>
                <a:lnTo>
                  <a:pt x="0" y="16900902"/>
                </a:lnTo>
                <a:lnTo>
                  <a:pt x="0" y="0"/>
                </a:lnTo>
                <a:lnTo>
                  <a:pt x="1335741"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5" name="Graphic 14" descr="Office worker">
            <a:hlinkClick r:id="rId10" action="ppaction://hlinksldjump"/>
            <a:extLst>
              <a:ext uri="{FF2B5EF4-FFF2-40B4-BE49-F238E27FC236}">
                <a16:creationId xmlns:a16="http://schemas.microsoft.com/office/drawing/2014/main" id="{5F380036-F92E-CD45-AF0A-A8B5612A08A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22704" y="649561"/>
            <a:ext cx="545153" cy="545153"/>
          </a:xfrm>
          <a:prstGeom prst="rect">
            <a:avLst/>
          </a:prstGeom>
        </p:spPr>
      </p:pic>
      <p:pic>
        <p:nvPicPr>
          <p:cNvPr id="16" name="Graphic 15" descr="Lightbulb">
            <a:hlinkClick r:id="rId13" action="ppaction://hlinksldjump"/>
            <a:extLst>
              <a:ext uri="{FF2B5EF4-FFF2-40B4-BE49-F238E27FC236}">
                <a16:creationId xmlns:a16="http://schemas.microsoft.com/office/drawing/2014/main" id="{CD153C2D-4343-A084-D54F-685F48CF2C6F}"/>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92578" y="4420306"/>
            <a:ext cx="545153" cy="545153"/>
          </a:xfrm>
          <a:prstGeom prst="rect">
            <a:avLst/>
          </a:prstGeom>
        </p:spPr>
      </p:pic>
      <p:pic>
        <p:nvPicPr>
          <p:cNvPr id="17" name="Graphic 16" descr="Stopwatch">
            <a:hlinkClick r:id="rId16" action="ppaction://hlinksldjump"/>
            <a:extLst>
              <a:ext uri="{FF2B5EF4-FFF2-40B4-BE49-F238E27FC236}">
                <a16:creationId xmlns:a16="http://schemas.microsoft.com/office/drawing/2014/main" id="{134A7B83-ED43-385D-BB1B-31397E3E09A6}"/>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92579" y="1910188"/>
            <a:ext cx="545153" cy="545153"/>
          </a:xfrm>
          <a:prstGeom prst="rect">
            <a:avLst/>
          </a:prstGeom>
        </p:spPr>
      </p:pic>
      <p:grpSp>
        <p:nvGrpSpPr>
          <p:cNvPr id="18" name="Group 17">
            <a:extLst>
              <a:ext uri="{FF2B5EF4-FFF2-40B4-BE49-F238E27FC236}">
                <a16:creationId xmlns:a16="http://schemas.microsoft.com/office/drawing/2014/main" id="{D4832C44-83ED-873D-DC5C-434FB073C176}"/>
              </a:ext>
            </a:extLst>
          </p:cNvPr>
          <p:cNvGrpSpPr/>
          <p:nvPr/>
        </p:nvGrpSpPr>
        <p:grpSpPr>
          <a:xfrm>
            <a:off x="-1014618" y="3046938"/>
            <a:ext cx="832104" cy="832104"/>
            <a:chOff x="-1023958" y="3022173"/>
            <a:chExt cx="832104" cy="832104"/>
          </a:xfrm>
        </p:grpSpPr>
        <p:grpSp>
          <p:nvGrpSpPr>
            <p:cNvPr id="19" name="Group 18">
              <a:extLst>
                <a:ext uri="{FF2B5EF4-FFF2-40B4-BE49-F238E27FC236}">
                  <a16:creationId xmlns:a16="http://schemas.microsoft.com/office/drawing/2014/main" id="{35AB1306-688F-0A43-00D3-6ADD52797893}"/>
                </a:ext>
              </a:extLst>
            </p:cNvPr>
            <p:cNvGrpSpPr/>
            <p:nvPr/>
          </p:nvGrpSpPr>
          <p:grpSpPr>
            <a:xfrm>
              <a:off x="-1023958" y="3022173"/>
              <a:ext cx="832104" cy="832104"/>
              <a:chOff x="-1023958" y="3021772"/>
              <a:chExt cx="832104" cy="832104"/>
            </a:xfrm>
            <a:solidFill>
              <a:schemeClr val="bg1"/>
            </a:solidFill>
          </p:grpSpPr>
          <p:sp>
            <p:nvSpPr>
              <p:cNvPr id="21" name="Oval 20">
                <a:extLst>
                  <a:ext uri="{FF2B5EF4-FFF2-40B4-BE49-F238E27FC236}">
                    <a16:creationId xmlns:a16="http://schemas.microsoft.com/office/drawing/2014/main" id="{37883CB4-6BF8-D1C2-6D7B-207A08CBF1ED}"/>
                  </a:ext>
                </a:extLst>
              </p:cNvPr>
              <p:cNvSpPr/>
              <p:nvPr/>
            </p:nvSpPr>
            <p:spPr>
              <a:xfrm>
                <a:off x="-1023958" y="3021772"/>
                <a:ext cx="832104" cy="832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22" name="Graphic 21" descr="Magnifying glass">
                <a:extLst>
                  <a:ext uri="{FF2B5EF4-FFF2-40B4-BE49-F238E27FC236}">
                    <a16:creationId xmlns:a16="http://schemas.microsoft.com/office/drawing/2014/main" id="{606C7659-5D7E-1E22-BA63-9FA425E33897}"/>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71142" y="3165247"/>
                <a:ext cx="545153" cy="545153"/>
              </a:xfrm>
              <a:prstGeom prst="rect">
                <a:avLst/>
              </a:prstGeom>
            </p:spPr>
          </p:pic>
        </p:grpSp>
        <p:pic>
          <p:nvPicPr>
            <p:cNvPr id="20" name="Graphic 19" descr="Magnifying glass">
              <a:hlinkClick r:id="rId21" action="ppaction://hlinksldjump"/>
              <a:extLst>
                <a:ext uri="{FF2B5EF4-FFF2-40B4-BE49-F238E27FC236}">
                  <a16:creationId xmlns:a16="http://schemas.microsoft.com/office/drawing/2014/main" id="{844AF2A6-2613-8BE1-35B2-A7BD1986815E}"/>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871143" y="3165460"/>
              <a:ext cx="545153" cy="545153"/>
            </a:xfrm>
            <a:prstGeom prst="rect">
              <a:avLst/>
            </a:prstGeom>
          </p:spPr>
        </p:pic>
      </p:grpSp>
      <p:pic>
        <p:nvPicPr>
          <p:cNvPr id="23" name="Graphic 22" descr="Presentation with pie chart">
            <a:hlinkClick r:id="rId24" action="ppaction://hlinksldjump"/>
            <a:extLst>
              <a:ext uri="{FF2B5EF4-FFF2-40B4-BE49-F238E27FC236}">
                <a16:creationId xmlns:a16="http://schemas.microsoft.com/office/drawing/2014/main" id="{B31AE06F-8C0B-DF81-6FEC-8AFC192CE67D}"/>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422704" y="5619005"/>
            <a:ext cx="545153" cy="545153"/>
          </a:xfrm>
          <a:prstGeom prst="rect">
            <a:avLst/>
          </a:prstGeom>
        </p:spPr>
      </p:pic>
      <p:pic>
        <p:nvPicPr>
          <p:cNvPr id="24" name="Graphic 23" descr="Magnifying glass">
            <a:hlinkClick r:id="rId21" action="ppaction://hlinksldjump"/>
            <a:extLst>
              <a:ext uri="{FF2B5EF4-FFF2-40B4-BE49-F238E27FC236}">
                <a16:creationId xmlns:a16="http://schemas.microsoft.com/office/drawing/2014/main" id="{B2FCE101-316C-4413-68FB-7C4B4235F825}"/>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392579" y="3165247"/>
            <a:ext cx="545153" cy="545153"/>
          </a:xfrm>
          <a:prstGeom prst="rect">
            <a:avLst/>
          </a:prstGeom>
        </p:spPr>
      </p:pic>
      <p:pic>
        <p:nvPicPr>
          <p:cNvPr id="28" name="Picture 27">
            <a:extLst>
              <a:ext uri="{FF2B5EF4-FFF2-40B4-BE49-F238E27FC236}">
                <a16:creationId xmlns:a16="http://schemas.microsoft.com/office/drawing/2014/main" id="{E5E322EA-CB65-D960-F7B3-54F74E327572}"/>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2195624" y="1146439"/>
            <a:ext cx="9355755" cy="5554980"/>
          </a:xfrm>
          <a:prstGeom prst="rect">
            <a:avLst/>
          </a:prstGeom>
        </p:spPr>
      </p:pic>
      <p:sp>
        <p:nvSpPr>
          <p:cNvPr id="29" name="TextBox 28">
            <a:extLst>
              <a:ext uri="{FF2B5EF4-FFF2-40B4-BE49-F238E27FC236}">
                <a16:creationId xmlns:a16="http://schemas.microsoft.com/office/drawing/2014/main" id="{1ECB60DF-0E5E-6E50-4307-E8DA1030A41B}"/>
              </a:ext>
            </a:extLst>
          </p:cNvPr>
          <p:cNvSpPr txBox="1"/>
          <p:nvPr/>
        </p:nvSpPr>
        <p:spPr>
          <a:xfrm>
            <a:off x="1816723" y="39126"/>
            <a:ext cx="9952573" cy="1569660"/>
          </a:xfrm>
          <a:prstGeom prst="rect">
            <a:avLst/>
          </a:prstGeom>
          <a:noFill/>
        </p:spPr>
        <p:txBody>
          <a:bodyPr wrap="square" rtlCol="0">
            <a:spAutoFit/>
          </a:bodyPr>
          <a:lstStyle/>
          <a:p>
            <a:r>
              <a:rPr lang="en-US" sz="3200" b="1" dirty="0">
                <a:solidFill>
                  <a:schemeClr val="bg1"/>
                </a:solidFill>
                <a:latin typeface="Times New Roman" panose="02020603050405020304" pitchFamily="18" charset="0"/>
                <a:cs typeface="Times New Roman" panose="02020603050405020304" pitchFamily="18" charset="0"/>
              </a:rPr>
              <a:t>Graph of EUR/INR closing prices from 2023-01-01 to 2023-12-07</a:t>
            </a:r>
          </a:p>
          <a:p>
            <a:endParaRPr lang="en-US" sz="32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4496272"/>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5CF0C69-8CC3-5A92-6B0A-4CC35575FFC1}"/>
              </a:ext>
            </a:extLst>
          </p:cNvPr>
          <p:cNvGrpSpPr/>
          <p:nvPr/>
        </p:nvGrpSpPr>
        <p:grpSpPr>
          <a:xfrm>
            <a:off x="-1113482" y="363256"/>
            <a:ext cx="930968" cy="898692"/>
            <a:chOff x="-1023958" y="511654"/>
            <a:chExt cx="930968" cy="898692"/>
          </a:xfrm>
        </p:grpSpPr>
        <p:sp>
          <p:nvSpPr>
            <p:cNvPr id="3" name="Oval 2">
              <a:extLst>
                <a:ext uri="{FF2B5EF4-FFF2-40B4-BE49-F238E27FC236}">
                  <a16:creationId xmlns:a16="http://schemas.microsoft.com/office/drawing/2014/main" id="{7656400C-020F-2E69-AA96-7C4F335C6064}"/>
                </a:ext>
              </a:extLst>
            </p:cNvPr>
            <p:cNvSpPr/>
            <p:nvPr/>
          </p:nvSpPr>
          <p:spPr>
            <a:xfrm>
              <a:off x="-1023958" y="511654"/>
              <a:ext cx="930968" cy="8986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4" name="Graphic 3" descr="Office worker">
              <a:extLst>
                <a:ext uri="{FF2B5EF4-FFF2-40B4-BE49-F238E27FC236}">
                  <a16:creationId xmlns:a16="http://schemas.microsoft.com/office/drawing/2014/main" id="{3C0BF5DA-B76A-910E-1A15-DFD59F33D7D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0483" y="667392"/>
              <a:ext cx="609924" cy="609924"/>
            </a:xfrm>
            <a:prstGeom prst="rect">
              <a:avLst/>
            </a:prstGeom>
          </p:spPr>
        </p:pic>
      </p:grpSp>
      <p:grpSp>
        <p:nvGrpSpPr>
          <p:cNvPr id="5" name="Group 4">
            <a:extLst>
              <a:ext uri="{FF2B5EF4-FFF2-40B4-BE49-F238E27FC236}">
                <a16:creationId xmlns:a16="http://schemas.microsoft.com/office/drawing/2014/main" id="{13885A52-CF91-A3C2-B6A4-C8671AE029D9}"/>
              </a:ext>
            </a:extLst>
          </p:cNvPr>
          <p:cNvGrpSpPr/>
          <p:nvPr/>
        </p:nvGrpSpPr>
        <p:grpSpPr>
          <a:xfrm>
            <a:off x="-1023958" y="4276830"/>
            <a:ext cx="946466" cy="899603"/>
            <a:chOff x="-1023958" y="4276831"/>
            <a:chExt cx="832104" cy="832104"/>
          </a:xfrm>
        </p:grpSpPr>
        <p:sp>
          <p:nvSpPr>
            <p:cNvPr id="6" name="Oval 5">
              <a:extLst>
                <a:ext uri="{FF2B5EF4-FFF2-40B4-BE49-F238E27FC236}">
                  <a16:creationId xmlns:a16="http://schemas.microsoft.com/office/drawing/2014/main" id="{1DBB2F13-57A1-FF4B-FC48-59BB83C90C07}"/>
                </a:ext>
              </a:extLst>
            </p:cNvPr>
            <p:cNvSpPr/>
            <p:nvPr/>
          </p:nvSpPr>
          <p:spPr>
            <a:xfrm>
              <a:off x="-1023958" y="4276831"/>
              <a:ext cx="832104" cy="8321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7" name="Graphic 6" descr="Lightbulb">
              <a:extLst>
                <a:ext uri="{FF2B5EF4-FFF2-40B4-BE49-F238E27FC236}">
                  <a16:creationId xmlns:a16="http://schemas.microsoft.com/office/drawing/2014/main" id="{B4E5DB0D-7288-A84A-B08A-C5353C9CE13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1143" y="4420306"/>
              <a:ext cx="545153" cy="545153"/>
            </a:xfrm>
            <a:prstGeom prst="rect">
              <a:avLst/>
            </a:prstGeom>
          </p:spPr>
        </p:pic>
      </p:grpSp>
      <p:grpSp>
        <p:nvGrpSpPr>
          <p:cNvPr id="8" name="Group 7">
            <a:extLst>
              <a:ext uri="{FF2B5EF4-FFF2-40B4-BE49-F238E27FC236}">
                <a16:creationId xmlns:a16="http://schemas.microsoft.com/office/drawing/2014/main" id="{F655A8B8-C789-F242-048B-4890C2522E65}"/>
              </a:ext>
            </a:extLst>
          </p:cNvPr>
          <p:cNvGrpSpPr/>
          <p:nvPr/>
        </p:nvGrpSpPr>
        <p:grpSpPr>
          <a:xfrm>
            <a:off x="-1023958" y="1766713"/>
            <a:ext cx="832104" cy="832104"/>
            <a:chOff x="-1023958" y="1766713"/>
            <a:chExt cx="832104" cy="832104"/>
          </a:xfrm>
        </p:grpSpPr>
        <p:sp>
          <p:nvSpPr>
            <p:cNvPr id="9" name="Oval 8">
              <a:extLst>
                <a:ext uri="{FF2B5EF4-FFF2-40B4-BE49-F238E27FC236}">
                  <a16:creationId xmlns:a16="http://schemas.microsoft.com/office/drawing/2014/main" id="{5AEFE312-7D55-E0A7-FE3D-2DA8A553D62F}"/>
                </a:ext>
              </a:extLst>
            </p:cNvPr>
            <p:cNvSpPr/>
            <p:nvPr/>
          </p:nvSpPr>
          <p:spPr>
            <a:xfrm>
              <a:off x="-1023958" y="1766713"/>
              <a:ext cx="832104" cy="8321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10" name="Graphic 9" descr="Stopwatch">
              <a:extLst>
                <a:ext uri="{FF2B5EF4-FFF2-40B4-BE49-F238E27FC236}">
                  <a16:creationId xmlns:a16="http://schemas.microsoft.com/office/drawing/2014/main" id="{B0481D7F-AC99-0780-8EFD-1C78D2D7D67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1142" y="1910188"/>
              <a:ext cx="545153" cy="545153"/>
            </a:xfrm>
            <a:prstGeom prst="rect">
              <a:avLst/>
            </a:prstGeom>
          </p:spPr>
        </p:pic>
      </p:grpSp>
      <p:grpSp>
        <p:nvGrpSpPr>
          <p:cNvPr id="11" name="Group 10">
            <a:extLst>
              <a:ext uri="{FF2B5EF4-FFF2-40B4-BE49-F238E27FC236}">
                <a16:creationId xmlns:a16="http://schemas.microsoft.com/office/drawing/2014/main" id="{530EEADF-9271-C21B-359E-BBFFA88D4EBC}"/>
              </a:ext>
            </a:extLst>
          </p:cNvPr>
          <p:cNvGrpSpPr/>
          <p:nvPr/>
        </p:nvGrpSpPr>
        <p:grpSpPr>
          <a:xfrm>
            <a:off x="893112" y="5475530"/>
            <a:ext cx="832104" cy="832104"/>
            <a:chOff x="-1023958" y="5475531"/>
            <a:chExt cx="832104" cy="832104"/>
          </a:xfrm>
        </p:grpSpPr>
        <p:sp>
          <p:nvSpPr>
            <p:cNvPr id="12" name="Oval 11">
              <a:extLst>
                <a:ext uri="{FF2B5EF4-FFF2-40B4-BE49-F238E27FC236}">
                  <a16:creationId xmlns:a16="http://schemas.microsoft.com/office/drawing/2014/main" id="{6738B5C9-A430-E3D0-618B-FC89054D41A1}"/>
                </a:ext>
              </a:extLst>
            </p:cNvPr>
            <p:cNvSpPr/>
            <p:nvPr/>
          </p:nvSpPr>
          <p:spPr>
            <a:xfrm>
              <a:off x="-1023958" y="5475531"/>
              <a:ext cx="832104" cy="8321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13" name="Graphic 12" descr="Presentation with pie chart">
              <a:extLst>
                <a:ext uri="{FF2B5EF4-FFF2-40B4-BE49-F238E27FC236}">
                  <a16:creationId xmlns:a16="http://schemas.microsoft.com/office/drawing/2014/main" id="{BC9D4B8C-A4CC-4175-3CC6-AD73488809B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49660" y="5619006"/>
              <a:ext cx="545153" cy="545153"/>
            </a:xfrm>
            <a:prstGeom prst="rect">
              <a:avLst/>
            </a:prstGeom>
          </p:spPr>
        </p:pic>
      </p:grpSp>
      <p:sp>
        <p:nvSpPr>
          <p:cNvPr id="14" name="Freeform: Shape 13">
            <a:extLst>
              <a:ext uri="{FF2B5EF4-FFF2-40B4-BE49-F238E27FC236}">
                <a16:creationId xmlns:a16="http://schemas.microsoft.com/office/drawing/2014/main" id="{C78D27DB-678F-7A7A-3A81-985C4B9B2C72}"/>
              </a:ext>
            </a:extLst>
          </p:cNvPr>
          <p:cNvSpPr/>
          <p:nvPr/>
        </p:nvSpPr>
        <p:spPr>
          <a:xfrm>
            <a:off x="-26577" y="-2558870"/>
            <a:ext cx="1335741" cy="16900902"/>
          </a:xfrm>
          <a:custGeom>
            <a:avLst/>
            <a:gdLst>
              <a:gd name="connsiteX0" fmla="*/ 1335741 w 1335741"/>
              <a:gd name="connsiteY0" fmla="*/ 0 h 16900902"/>
              <a:gd name="connsiteX1" fmla="*/ 1335741 w 1335741"/>
              <a:gd name="connsiteY1" fmla="*/ 7855712 h 16900902"/>
              <a:gd name="connsiteX2" fmla="*/ 719822 w 1335741"/>
              <a:gd name="connsiteY2" fmla="*/ 8441114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0" fmla="*/ 1335741 w 1335741"/>
              <a:gd name="connsiteY0" fmla="*/ 0 h 16900902"/>
              <a:gd name="connsiteX1" fmla="*/ 1335741 w 1335741"/>
              <a:gd name="connsiteY1" fmla="*/ 7855712 h 16900902"/>
              <a:gd name="connsiteX2" fmla="*/ 719822 w 1335741"/>
              <a:gd name="connsiteY2" fmla="*/ 8441117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17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17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20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20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5741" h="16900902">
                <a:moveTo>
                  <a:pt x="1335741" y="0"/>
                </a:moveTo>
                <a:lnTo>
                  <a:pt x="1335741" y="7855712"/>
                </a:lnTo>
                <a:cubicBezTo>
                  <a:pt x="1130435" y="8050847"/>
                  <a:pt x="726184" y="7998328"/>
                  <a:pt x="719822" y="8441120"/>
                </a:cubicBezTo>
                <a:cubicBezTo>
                  <a:pt x="713460" y="8883912"/>
                  <a:pt x="1130435" y="8831382"/>
                  <a:pt x="1335741" y="9026515"/>
                </a:cubicBezTo>
                <a:lnTo>
                  <a:pt x="1335741" y="16900902"/>
                </a:lnTo>
                <a:lnTo>
                  <a:pt x="0" y="16900902"/>
                </a:lnTo>
                <a:lnTo>
                  <a:pt x="0" y="0"/>
                </a:lnTo>
                <a:lnTo>
                  <a:pt x="1335741"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5" name="Graphic 14" descr="Office worker">
            <a:hlinkClick r:id="rId10" action="ppaction://hlinksldjump"/>
            <a:extLst>
              <a:ext uri="{FF2B5EF4-FFF2-40B4-BE49-F238E27FC236}">
                <a16:creationId xmlns:a16="http://schemas.microsoft.com/office/drawing/2014/main" id="{5F380036-F92E-CD45-AF0A-A8B5612A08A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22704" y="649561"/>
            <a:ext cx="545153" cy="545153"/>
          </a:xfrm>
          <a:prstGeom prst="rect">
            <a:avLst/>
          </a:prstGeom>
        </p:spPr>
      </p:pic>
      <p:pic>
        <p:nvPicPr>
          <p:cNvPr id="16" name="Graphic 15" descr="Lightbulb">
            <a:hlinkClick r:id="rId13" action="ppaction://hlinksldjump"/>
            <a:extLst>
              <a:ext uri="{FF2B5EF4-FFF2-40B4-BE49-F238E27FC236}">
                <a16:creationId xmlns:a16="http://schemas.microsoft.com/office/drawing/2014/main" id="{CD153C2D-4343-A084-D54F-685F48CF2C6F}"/>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92578" y="4420306"/>
            <a:ext cx="545153" cy="545153"/>
          </a:xfrm>
          <a:prstGeom prst="rect">
            <a:avLst/>
          </a:prstGeom>
        </p:spPr>
      </p:pic>
      <p:pic>
        <p:nvPicPr>
          <p:cNvPr id="17" name="Graphic 16" descr="Stopwatch">
            <a:hlinkClick r:id="rId16" action="ppaction://hlinksldjump"/>
            <a:extLst>
              <a:ext uri="{FF2B5EF4-FFF2-40B4-BE49-F238E27FC236}">
                <a16:creationId xmlns:a16="http://schemas.microsoft.com/office/drawing/2014/main" id="{134A7B83-ED43-385D-BB1B-31397E3E09A6}"/>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92579" y="1910188"/>
            <a:ext cx="545153" cy="545153"/>
          </a:xfrm>
          <a:prstGeom prst="rect">
            <a:avLst/>
          </a:prstGeom>
        </p:spPr>
      </p:pic>
      <p:grpSp>
        <p:nvGrpSpPr>
          <p:cNvPr id="18" name="Group 17">
            <a:extLst>
              <a:ext uri="{FF2B5EF4-FFF2-40B4-BE49-F238E27FC236}">
                <a16:creationId xmlns:a16="http://schemas.microsoft.com/office/drawing/2014/main" id="{D4832C44-83ED-873D-DC5C-434FB073C176}"/>
              </a:ext>
            </a:extLst>
          </p:cNvPr>
          <p:cNvGrpSpPr/>
          <p:nvPr/>
        </p:nvGrpSpPr>
        <p:grpSpPr>
          <a:xfrm>
            <a:off x="-1014618" y="3046938"/>
            <a:ext cx="832104" cy="832104"/>
            <a:chOff x="-1023958" y="3022173"/>
            <a:chExt cx="832104" cy="832104"/>
          </a:xfrm>
        </p:grpSpPr>
        <p:grpSp>
          <p:nvGrpSpPr>
            <p:cNvPr id="19" name="Group 18">
              <a:extLst>
                <a:ext uri="{FF2B5EF4-FFF2-40B4-BE49-F238E27FC236}">
                  <a16:creationId xmlns:a16="http://schemas.microsoft.com/office/drawing/2014/main" id="{35AB1306-688F-0A43-00D3-6ADD52797893}"/>
                </a:ext>
              </a:extLst>
            </p:cNvPr>
            <p:cNvGrpSpPr/>
            <p:nvPr/>
          </p:nvGrpSpPr>
          <p:grpSpPr>
            <a:xfrm>
              <a:off x="-1023958" y="3022173"/>
              <a:ext cx="832104" cy="832104"/>
              <a:chOff x="-1023958" y="3021772"/>
              <a:chExt cx="832104" cy="832104"/>
            </a:xfrm>
            <a:solidFill>
              <a:schemeClr val="bg1"/>
            </a:solidFill>
          </p:grpSpPr>
          <p:sp>
            <p:nvSpPr>
              <p:cNvPr id="21" name="Oval 20">
                <a:extLst>
                  <a:ext uri="{FF2B5EF4-FFF2-40B4-BE49-F238E27FC236}">
                    <a16:creationId xmlns:a16="http://schemas.microsoft.com/office/drawing/2014/main" id="{37883CB4-6BF8-D1C2-6D7B-207A08CBF1ED}"/>
                  </a:ext>
                </a:extLst>
              </p:cNvPr>
              <p:cNvSpPr/>
              <p:nvPr/>
            </p:nvSpPr>
            <p:spPr>
              <a:xfrm>
                <a:off x="-1023958" y="3021772"/>
                <a:ext cx="832104" cy="832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22" name="Graphic 21" descr="Magnifying glass">
                <a:extLst>
                  <a:ext uri="{FF2B5EF4-FFF2-40B4-BE49-F238E27FC236}">
                    <a16:creationId xmlns:a16="http://schemas.microsoft.com/office/drawing/2014/main" id="{606C7659-5D7E-1E22-BA63-9FA425E33897}"/>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71142" y="3165247"/>
                <a:ext cx="545153" cy="545153"/>
              </a:xfrm>
              <a:prstGeom prst="rect">
                <a:avLst/>
              </a:prstGeom>
            </p:spPr>
          </p:pic>
        </p:grpSp>
        <p:pic>
          <p:nvPicPr>
            <p:cNvPr id="20" name="Graphic 19" descr="Magnifying glass">
              <a:hlinkClick r:id="rId21" action="ppaction://hlinksldjump"/>
              <a:extLst>
                <a:ext uri="{FF2B5EF4-FFF2-40B4-BE49-F238E27FC236}">
                  <a16:creationId xmlns:a16="http://schemas.microsoft.com/office/drawing/2014/main" id="{844AF2A6-2613-8BE1-35B2-A7BD1986815E}"/>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871143" y="3165460"/>
              <a:ext cx="545153" cy="545153"/>
            </a:xfrm>
            <a:prstGeom prst="rect">
              <a:avLst/>
            </a:prstGeom>
          </p:spPr>
        </p:pic>
      </p:grpSp>
      <p:pic>
        <p:nvPicPr>
          <p:cNvPr id="23" name="Graphic 22" descr="Presentation with pie chart">
            <a:hlinkClick r:id="rId24" action="ppaction://hlinksldjump"/>
            <a:extLst>
              <a:ext uri="{FF2B5EF4-FFF2-40B4-BE49-F238E27FC236}">
                <a16:creationId xmlns:a16="http://schemas.microsoft.com/office/drawing/2014/main" id="{B31AE06F-8C0B-DF81-6FEC-8AFC192CE67D}"/>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422704" y="5619005"/>
            <a:ext cx="545153" cy="545153"/>
          </a:xfrm>
          <a:prstGeom prst="rect">
            <a:avLst/>
          </a:prstGeom>
        </p:spPr>
      </p:pic>
      <p:pic>
        <p:nvPicPr>
          <p:cNvPr id="24" name="Graphic 23" descr="Magnifying glass">
            <a:hlinkClick r:id="rId21" action="ppaction://hlinksldjump"/>
            <a:extLst>
              <a:ext uri="{FF2B5EF4-FFF2-40B4-BE49-F238E27FC236}">
                <a16:creationId xmlns:a16="http://schemas.microsoft.com/office/drawing/2014/main" id="{B2FCE101-316C-4413-68FB-7C4B4235F825}"/>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392579" y="3165247"/>
            <a:ext cx="545153" cy="545153"/>
          </a:xfrm>
          <a:prstGeom prst="rect">
            <a:avLst/>
          </a:prstGeom>
        </p:spPr>
      </p:pic>
      <p:sp>
        <p:nvSpPr>
          <p:cNvPr id="26" name="TextBox 25">
            <a:extLst>
              <a:ext uri="{FF2B5EF4-FFF2-40B4-BE49-F238E27FC236}">
                <a16:creationId xmlns:a16="http://schemas.microsoft.com/office/drawing/2014/main" id="{0C340556-9566-70A6-DFD2-8A0D0AB20642}"/>
              </a:ext>
            </a:extLst>
          </p:cNvPr>
          <p:cNvSpPr txBox="1"/>
          <p:nvPr/>
        </p:nvSpPr>
        <p:spPr>
          <a:xfrm>
            <a:off x="1946263" y="147976"/>
            <a:ext cx="8104517" cy="1077218"/>
          </a:xfrm>
          <a:prstGeom prst="rect">
            <a:avLst/>
          </a:prstGeom>
          <a:noFill/>
        </p:spPr>
        <p:txBody>
          <a:bodyPr wrap="square" rtlCol="0">
            <a:spAutoFit/>
          </a:bodyPr>
          <a:lstStyle/>
          <a:p>
            <a:r>
              <a:rPr lang="en-US" sz="3200" b="1" dirty="0">
                <a:solidFill>
                  <a:schemeClr val="bg1"/>
                </a:solidFill>
                <a:latin typeface="Times New Roman" panose="02020603050405020304" pitchFamily="18" charset="0"/>
                <a:cs typeface="Times New Roman" panose="02020603050405020304" pitchFamily="18" charset="0"/>
              </a:rPr>
              <a:t>Overall Moving averages along with BB</a:t>
            </a:r>
          </a:p>
          <a:p>
            <a:endParaRPr lang="en-US" sz="3200" b="1" dirty="0">
              <a:solidFill>
                <a:schemeClr val="bg1"/>
              </a:solidFill>
              <a:latin typeface="Times New Roman" panose="02020603050405020304" pitchFamily="18" charset="0"/>
              <a:cs typeface="Times New Roman" panose="02020603050405020304" pitchFamily="18" charset="0"/>
            </a:endParaRPr>
          </a:p>
        </p:txBody>
      </p:sp>
      <p:pic>
        <p:nvPicPr>
          <p:cNvPr id="28" name="Picture 27">
            <a:extLst>
              <a:ext uri="{FF2B5EF4-FFF2-40B4-BE49-F238E27FC236}">
                <a16:creationId xmlns:a16="http://schemas.microsoft.com/office/drawing/2014/main" id="{185654DB-D582-7D1B-0DAA-66799D3A4CAB}"/>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1797975" y="752148"/>
            <a:ext cx="10048774" cy="5966460"/>
          </a:xfrm>
          <a:prstGeom prst="rect">
            <a:avLst/>
          </a:prstGeom>
        </p:spPr>
      </p:pic>
    </p:spTree>
    <p:extLst>
      <p:ext uri="{BB962C8B-B14F-4D97-AF65-F5344CB8AC3E}">
        <p14:creationId xmlns:p14="http://schemas.microsoft.com/office/powerpoint/2010/main" val="1445324903"/>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5CF0C69-8CC3-5A92-6B0A-4CC35575FFC1}"/>
              </a:ext>
            </a:extLst>
          </p:cNvPr>
          <p:cNvGrpSpPr/>
          <p:nvPr/>
        </p:nvGrpSpPr>
        <p:grpSpPr>
          <a:xfrm>
            <a:off x="-1113482" y="363256"/>
            <a:ext cx="930968" cy="898692"/>
            <a:chOff x="-1023958" y="511654"/>
            <a:chExt cx="930968" cy="898692"/>
          </a:xfrm>
        </p:grpSpPr>
        <p:sp>
          <p:nvSpPr>
            <p:cNvPr id="3" name="Oval 2">
              <a:extLst>
                <a:ext uri="{FF2B5EF4-FFF2-40B4-BE49-F238E27FC236}">
                  <a16:creationId xmlns:a16="http://schemas.microsoft.com/office/drawing/2014/main" id="{7656400C-020F-2E69-AA96-7C4F335C6064}"/>
                </a:ext>
              </a:extLst>
            </p:cNvPr>
            <p:cNvSpPr/>
            <p:nvPr/>
          </p:nvSpPr>
          <p:spPr>
            <a:xfrm>
              <a:off x="-1023958" y="511654"/>
              <a:ext cx="930968" cy="8986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4" name="Graphic 3" descr="Office worker">
              <a:extLst>
                <a:ext uri="{FF2B5EF4-FFF2-40B4-BE49-F238E27FC236}">
                  <a16:creationId xmlns:a16="http://schemas.microsoft.com/office/drawing/2014/main" id="{3C0BF5DA-B76A-910E-1A15-DFD59F33D7D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0483" y="667392"/>
              <a:ext cx="609924" cy="609924"/>
            </a:xfrm>
            <a:prstGeom prst="rect">
              <a:avLst/>
            </a:prstGeom>
          </p:spPr>
        </p:pic>
      </p:grpSp>
      <p:grpSp>
        <p:nvGrpSpPr>
          <p:cNvPr id="5" name="Group 4">
            <a:extLst>
              <a:ext uri="{FF2B5EF4-FFF2-40B4-BE49-F238E27FC236}">
                <a16:creationId xmlns:a16="http://schemas.microsoft.com/office/drawing/2014/main" id="{13885A52-CF91-A3C2-B6A4-C8671AE029D9}"/>
              </a:ext>
            </a:extLst>
          </p:cNvPr>
          <p:cNvGrpSpPr/>
          <p:nvPr/>
        </p:nvGrpSpPr>
        <p:grpSpPr>
          <a:xfrm>
            <a:off x="-1023958" y="4276830"/>
            <a:ext cx="946466" cy="899603"/>
            <a:chOff x="-1023958" y="4276831"/>
            <a:chExt cx="832104" cy="832104"/>
          </a:xfrm>
        </p:grpSpPr>
        <p:sp>
          <p:nvSpPr>
            <p:cNvPr id="6" name="Oval 5">
              <a:extLst>
                <a:ext uri="{FF2B5EF4-FFF2-40B4-BE49-F238E27FC236}">
                  <a16:creationId xmlns:a16="http://schemas.microsoft.com/office/drawing/2014/main" id="{1DBB2F13-57A1-FF4B-FC48-59BB83C90C07}"/>
                </a:ext>
              </a:extLst>
            </p:cNvPr>
            <p:cNvSpPr/>
            <p:nvPr/>
          </p:nvSpPr>
          <p:spPr>
            <a:xfrm>
              <a:off x="-1023958" y="4276831"/>
              <a:ext cx="832104" cy="8321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7" name="Graphic 6" descr="Lightbulb">
              <a:extLst>
                <a:ext uri="{FF2B5EF4-FFF2-40B4-BE49-F238E27FC236}">
                  <a16:creationId xmlns:a16="http://schemas.microsoft.com/office/drawing/2014/main" id="{B4E5DB0D-7288-A84A-B08A-C5353C9CE13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1143" y="4420306"/>
              <a:ext cx="545153" cy="545153"/>
            </a:xfrm>
            <a:prstGeom prst="rect">
              <a:avLst/>
            </a:prstGeom>
          </p:spPr>
        </p:pic>
      </p:grpSp>
      <p:grpSp>
        <p:nvGrpSpPr>
          <p:cNvPr id="8" name="Group 7">
            <a:extLst>
              <a:ext uri="{FF2B5EF4-FFF2-40B4-BE49-F238E27FC236}">
                <a16:creationId xmlns:a16="http://schemas.microsoft.com/office/drawing/2014/main" id="{F655A8B8-C789-F242-048B-4890C2522E65}"/>
              </a:ext>
            </a:extLst>
          </p:cNvPr>
          <p:cNvGrpSpPr/>
          <p:nvPr/>
        </p:nvGrpSpPr>
        <p:grpSpPr>
          <a:xfrm>
            <a:off x="-1023958" y="1766713"/>
            <a:ext cx="832104" cy="832104"/>
            <a:chOff x="-1023958" y="1766713"/>
            <a:chExt cx="832104" cy="832104"/>
          </a:xfrm>
        </p:grpSpPr>
        <p:sp>
          <p:nvSpPr>
            <p:cNvPr id="9" name="Oval 8">
              <a:extLst>
                <a:ext uri="{FF2B5EF4-FFF2-40B4-BE49-F238E27FC236}">
                  <a16:creationId xmlns:a16="http://schemas.microsoft.com/office/drawing/2014/main" id="{5AEFE312-7D55-E0A7-FE3D-2DA8A553D62F}"/>
                </a:ext>
              </a:extLst>
            </p:cNvPr>
            <p:cNvSpPr/>
            <p:nvPr/>
          </p:nvSpPr>
          <p:spPr>
            <a:xfrm>
              <a:off x="-1023958" y="1766713"/>
              <a:ext cx="832104" cy="8321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10" name="Graphic 9" descr="Stopwatch">
              <a:extLst>
                <a:ext uri="{FF2B5EF4-FFF2-40B4-BE49-F238E27FC236}">
                  <a16:creationId xmlns:a16="http://schemas.microsoft.com/office/drawing/2014/main" id="{B0481D7F-AC99-0780-8EFD-1C78D2D7D67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1142" y="1910188"/>
              <a:ext cx="545153" cy="545153"/>
            </a:xfrm>
            <a:prstGeom prst="rect">
              <a:avLst/>
            </a:prstGeom>
          </p:spPr>
        </p:pic>
      </p:grpSp>
      <p:grpSp>
        <p:nvGrpSpPr>
          <p:cNvPr id="11" name="Group 10">
            <a:extLst>
              <a:ext uri="{FF2B5EF4-FFF2-40B4-BE49-F238E27FC236}">
                <a16:creationId xmlns:a16="http://schemas.microsoft.com/office/drawing/2014/main" id="{530EEADF-9271-C21B-359E-BBFFA88D4EBC}"/>
              </a:ext>
            </a:extLst>
          </p:cNvPr>
          <p:cNvGrpSpPr/>
          <p:nvPr/>
        </p:nvGrpSpPr>
        <p:grpSpPr>
          <a:xfrm>
            <a:off x="893112" y="5475530"/>
            <a:ext cx="832104" cy="832104"/>
            <a:chOff x="-1023958" y="5475531"/>
            <a:chExt cx="832104" cy="832104"/>
          </a:xfrm>
        </p:grpSpPr>
        <p:sp>
          <p:nvSpPr>
            <p:cNvPr id="12" name="Oval 11">
              <a:extLst>
                <a:ext uri="{FF2B5EF4-FFF2-40B4-BE49-F238E27FC236}">
                  <a16:creationId xmlns:a16="http://schemas.microsoft.com/office/drawing/2014/main" id="{6738B5C9-A430-E3D0-618B-FC89054D41A1}"/>
                </a:ext>
              </a:extLst>
            </p:cNvPr>
            <p:cNvSpPr/>
            <p:nvPr/>
          </p:nvSpPr>
          <p:spPr>
            <a:xfrm>
              <a:off x="-1023958" y="5475531"/>
              <a:ext cx="832104" cy="8321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13" name="Graphic 12" descr="Presentation with pie chart">
              <a:extLst>
                <a:ext uri="{FF2B5EF4-FFF2-40B4-BE49-F238E27FC236}">
                  <a16:creationId xmlns:a16="http://schemas.microsoft.com/office/drawing/2014/main" id="{BC9D4B8C-A4CC-4175-3CC6-AD73488809B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49660" y="5619006"/>
              <a:ext cx="545153" cy="545153"/>
            </a:xfrm>
            <a:prstGeom prst="rect">
              <a:avLst/>
            </a:prstGeom>
          </p:spPr>
        </p:pic>
      </p:grpSp>
      <p:sp>
        <p:nvSpPr>
          <p:cNvPr id="14" name="Freeform: Shape 13">
            <a:extLst>
              <a:ext uri="{FF2B5EF4-FFF2-40B4-BE49-F238E27FC236}">
                <a16:creationId xmlns:a16="http://schemas.microsoft.com/office/drawing/2014/main" id="{C78D27DB-678F-7A7A-3A81-985C4B9B2C72}"/>
              </a:ext>
            </a:extLst>
          </p:cNvPr>
          <p:cNvSpPr/>
          <p:nvPr/>
        </p:nvSpPr>
        <p:spPr>
          <a:xfrm>
            <a:off x="-26577" y="-2558870"/>
            <a:ext cx="1335741" cy="16900902"/>
          </a:xfrm>
          <a:custGeom>
            <a:avLst/>
            <a:gdLst>
              <a:gd name="connsiteX0" fmla="*/ 1335741 w 1335741"/>
              <a:gd name="connsiteY0" fmla="*/ 0 h 16900902"/>
              <a:gd name="connsiteX1" fmla="*/ 1335741 w 1335741"/>
              <a:gd name="connsiteY1" fmla="*/ 7855712 h 16900902"/>
              <a:gd name="connsiteX2" fmla="*/ 719822 w 1335741"/>
              <a:gd name="connsiteY2" fmla="*/ 8441114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0" fmla="*/ 1335741 w 1335741"/>
              <a:gd name="connsiteY0" fmla="*/ 0 h 16900902"/>
              <a:gd name="connsiteX1" fmla="*/ 1335741 w 1335741"/>
              <a:gd name="connsiteY1" fmla="*/ 7855712 h 16900902"/>
              <a:gd name="connsiteX2" fmla="*/ 719822 w 1335741"/>
              <a:gd name="connsiteY2" fmla="*/ 8441117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17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17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20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20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5741" h="16900902">
                <a:moveTo>
                  <a:pt x="1335741" y="0"/>
                </a:moveTo>
                <a:lnTo>
                  <a:pt x="1335741" y="7855712"/>
                </a:lnTo>
                <a:cubicBezTo>
                  <a:pt x="1130435" y="8050847"/>
                  <a:pt x="726184" y="7998328"/>
                  <a:pt x="719822" y="8441120"/>
                </a:cubicBezTo>
                <a:cubicBezTo>
                  <a:pt x="713460" y="8883912"/>
                  <a:pt x="1130435" y="8831382"/>
                  <a:pt x="1335741" y="9026515"/>
                </a:cubicBezTo>
                <a:lnTo>
                  <a:pt x="1335741" y="16900902"/>
                </a:lnTo>
                <a:lnTo>
                  <a:pt x="0" y="16900902"/>
                </a:lnTo>
                <a:lnTo>
                  <a:pt x="0" y="0"/>
                </a:lnTo>
                <a:lnTo>
                  <a:pt x="1335741"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5" name="Graphic 14" descr="Office worker">
            <a:hlinkClick r:id="rId10" action="ppaction://hlinksldjump"/>
            <a:extLst>
              <a:ext uri="{FF2B5EF4-FFF2-40B4-BE49-F238E27FC236}">
                <a16:creationId xmlns:a16="http://schemas.microsoft.com/office/drawing/2014/main" id="{5F380036-F92E-CD45-AF0A-A8B5612A08A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22704" y="649561"/>
            <a:ext cx="545153" cy="545153"/>
          </a:xfrm>
          <a:prstGeom prst="rect">
            <a:avLst/>
          </a:prstGeom>
        </p:spPr>
      </p:pic>
      <p:pic>
        <p:nvPicPr>
          <p:cNvPr id="16" name="Graphic 15" descr="Lightbulb">
            <a:hlinkClick r:id="rId13" action="ppaction://hlinksldjump"/>
            <a:extLst>
              <a:ext uri="{FF2B5EF4-FFF2-40B4-BE49-F238E27FC236}">
                <a16:creationId xmlns:a16="http://schemas.microsoft.com/office/drawing/2014/main" id="{CD153C2D-4343-A084-D54F-685F48CF2C6F}"/>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92578" y="4420306"/>
            <a:ext cx="545153" cy="545153"/>
          </a:xfrm>
          <a:prstGeom prst="rect">
            <a:avLst/>
          </a:prstGeom>
        </p:spPr>
      </p:pic>
      <p:pic>
        <p:nvPicPr>
          <p:cNvPr id="17" name="Graphic 16" descr="Stopwatch">
            <a:hlinkClick r:id="rId16" action="ppaction://hlinksldjump"/>
            <a:extLst>
              <a:ext uri="{FF2B5EF4-FFF2-40B4-BE49-F238E27FC236}">
                <a16:creationId xmlns:a16="http://schemas.microsoft.com/office/drawing/2014/main" id="{134A7B83-ED43-385D-BB1B-31397E3E09A6}"/>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92579" y="1910188"/>
            <a:ext cx="545153" cy="545153"/>
          </a:xfrm>
          <a:prstGeom prst="rect">
            <a:avLst/>
          </a:prstGeom>
        </p:spPr>
      </p:pic>
      <p:grpSp>
        <p:nvGrpSpPr>
          <p:cNvPr id="18" name="Group 17">
            <a:extLst>
              <a:ext uri="{FF2B5EF4-FFF2-40B4-BE49-F238E27FC236}">
                <a16:creationId xmlns:a16="http://schemas.microsoft.com/office/drawing/2014/main" id="{D4832C44-83ED-873D-DC5C-434FB073C176}"/>
              </a:ext>
            </a:extLst>
          </p:cNvPr>
          <p:cNvGrpSpPr/>
          <p:nvPr/>
        </p:nvGrpSpPr>
        <p:grpSpPr>
          <a:xfrm>
            <a:off x="-1014618" y="3046938"/>
            <a:ext cx="832104" cy="832104"/>
            <a:chOff x="-1023958" y="3022173"/>
            <a:chExt cx="832104" cy="832104"/>
          </a:xfrm>
        </p:grpSpPr>
        <p:grpSp>
          <p:nvGrpSpPr>
            <p:cNvPr id="19" name="Group 18">
              <a:extLst>
                <a:ext uri="{FF2B5EF4-FFF2-40B4-BE49-F238E27FC236}">
                  <a16:creationId xmlns:a16="http://schemas.microsoft.com/office/drawing/2014/main" id="{35AB1306-688F-0A43-00D3-6ADD52797893}"/>
                </a:ext>
              </a:extLst>
            </p:cNvPr>
            <p:cNvGrpSpPr/>
            <p:nvPr/>
          </p:nvGrpSpPr>
          <p:grpSpPr>
            <a:xfrm>
              <a:off x="-1023958" y="3022173"/>
              <a:ext cx="832104" cy="832104"/>
              <a:chOff x="-1023958" y="3021772"/>
              <a:chExt cx="832104" cy="832104"/>
            </a:xfrm>
            <a:solidFill>
              <a:schemeClr val="bg1"/>
            </a:solidFill>
          </p:grpSpPr>
          <p:sp>
            <p:nvSpPr>
              <p:cNvPr id="21" name="Oval 20">
                <a:extLst>
                  <a:ext uri="{FF2B5EF4-FFF2-40B4-BE49-F238E27FC236}">
                    <a16:creationId xmlns:a16="http://schemas.microsoft.com/office/drawing/2014/main" id="{37883CB4-6BF8-D1C2-6D7B-207A08CBF1ED}"/>
                  </a:ext>
                </a:extLst>
              </p:cNvPr>
              <p:cNvSpPr/>
              <p:nvPr/>
            </p:nvSpPr>
            <p:spPr>
              <a:xfrm>
                <a:off x="-1023958" y="3021772"/>
                <a:ext cx="832104" cy="832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22" name="Graphic 21" descr="Magnifying glass">
                <a:extLst>
                  <a:ext uri="{FF2B5EF4-FFF2-40B4-BE49-F238E27FC236}">
                    <a16:creationId xmlns:a16="http://schemas.microsoft.com/office/drawing/2014/main" id="{606C7659-5D7E-1E22-BA63-9FA425E33897}"/>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71142" y="3165247"/>
                <a:ext cx="545153" cy="545153"/>
              </a:xfrm>
              <a:prstGeom prst="rect">
                <a:avLst/>
              </a:prstGeom>
            </p:spPr>
          </p:pic>
        </p:grpSp>
        <p:pic>
          <p:nvPicPr>
            <p:cNvPr id="20" name="Graphic 19" descr="Magnifying glass">
              <a:hlinkClick r:id="rId21" action="ppaction://hlinksldjump"/>
              <a:extLst>
                <a:ext uri="{FF2B5EF4-FFF2-40B4-BE49-F238E27FC236}">
                  <a16:creationId xmlns:a16="http://schemas.microsoft.com/office/drawing/2014/main" id="{844AF2A6-2613-8BE1-35B2-A7BD1986815E}"/>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871143" y="3165460"/>
              <a:ext cx="545153" cy="545153"/>
            </a:xfrm>
            <a:prstGeom prst="rect">
              <a:avLst/>
            </a:prstGeom>
          </p:spPr>
        </p:pic>
      </p:grpSp>
      <p:pic>
        <p:nvPicPr>
          <p:cNvPr id="23" name="Graphic 22" descr="Presentation with pie chart">
            <a:hlinkClick r:id="rId24" action="ppaction://hlinksldjump"/>
            <a:extLst>
              <a:ext uri="{FF2B5EF4-FFF2-40B4-BE49-F238E27FC236}">
                <a16:creationId xmlns:a16="http://schemas.microsoft.com/office/drawing/2014/main" id="{B31AE06F-8C0B-DF81-6FEC-8AFC192CE67D}"/>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422704" y="5619005"/>
            <a:ext cx="545153" cy="545153"/>
          </a:xfrm>
          <a:prstGeom prst="rect">
            <a:avLst/>
          </a:prstGeom>
        </p:spPr>
      </p:pic>
      <p:pic>
        <p:nvPicPr>
          <p:cNvPr id="24" name="Graphic 23" descr="Magnifying glass">
            <a:hlinkClick r:id="rId21" action="ppaction://hlinksldjump"/>
            <a:extLst>
              <a:ext uri="{FF2B5EF4-FFF2-40B4-BE49-F238E27FC236}">
                <a16:creationId xmlns:a16="http://schemas.microsoft.com/office/drawing/2014/main" id="{B2FCE101-316C-4413-68FB-7C4B4235F825}"/>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392579" y="3165247"/>
            <a:ext cx="545153" cy="545153"/>
          </a:xfrm>
          <a:prstGeom prst="rect">
            <a:avLst/>
          </a:prstGeom>
        </p:spPr>
      </p:pic>
      <p:pic>
        <p:nvPicPr>
          <p:cNvPr id="28" name="Picture 27">
            <a:extLst>
              <a:ext uri="{FF2B5EF4-FFF2-40B4-BE49-F238E27FC236}">
                <a16:creationId xmlns:a16="http://schemas.microsoft.com/office/drawing/2014/main" id="{E624EC12-DEC5-EA3D-C2CE-59A5DAEFB914}"/>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2644905" y="1270978"/>
            <a:ext cx="8785057" cy="5216128"/>
          </a:xfrm>
          <a:prstGeom prst="rect">
            <a:avLst/>
          </a:prstGeom>
        </p:spPr>
      </p:pic>
      <p:sp>
        <p:nvSpPr>
          <p:cNvPr id="29" name="TextBox 28">
            <a:extLst>
              <a:ext uri="{FF2B5EF4-FFF2-40B4-BE49-F238E27FC236}">
                <a16:creationId xmlns:a16="http://schemas.microsoft.com/office/drawing/2014/main" id="{8D8B9765-7C64-0B96-F1D1-83ADB1B45879}"/>
              </a:ext>
            </a:extLst>
          </p:cNvPr>
          <p:cNvSpPr txBox="1"/>
          <p:nvPr/>
        </p:nvSpPr>
        <p:spPr>
          <a:xfrm>
            <a:off x="2043741" y="285347"/>
            <a:ext cx="8104517" cy="1077218"/>
          </a:xfrm>
          <a:prstGeom prst="rect">
            <a:avLst/>
          </a:prstGeom>
          <a:noFill/>
        </p:spPr>
        <p:txBody>
          <a:bodyPr wrap="square" rtlCol="0">
            <a:spAutoFit/>
          </a:bodyPr>
          <a:lstStyle/>
          <a:p>
            <a:r>
              <a:rPr lang="en-US" sz="3200" b="1" dirty="0">
                <a:solidFill>
                  <a:schemeClr val="bg1"/>
                </a:solidFill>
                <a:latin typeface="Times New Roman" panose="02020603050405020304" pitchFamily="18" charset="0"/>
                <a:cs typeface="Times New Roman" panose="02020603050405020304" pitchFamily="18" charset="0"/>
              </a:rPr>
              <a:t>CCI</a:t>
            </a:r>
          </a:p>
          <a:p>
            <a:endParaRPr lang="en-US" sz="32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8476917"/>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5CF0C69-8CC3-5A92-6B0A-4CC35575FFC1}"/>
              </a:ext>
            </a:extLst>
          </p:cNvPr>
          <p:cNvGrpSpPr/>
          <p:nvPr/>
        </p:nvGrpSpPr>
        <p:grpSpPr>
          <a:xfrm>
            <a:off x="-1113482" y="363256"/>
            <a:ext cx="930968" cy="898692"/>
            <a:chOff x="-1023958" y="511654"/>
            <a:chExt cx="930968" cy="898692"/>
          </a:xfrm>
        </p:grpSpPr>
        <p:sp>
          <p:nvSpPr>
            <p:cNvPr id="3" name="Oval 2">
              <a:extLst>
                <a:ext uri="{FF2B5EF4-FFF2-40B4-BE49-F238E27FC236}">
                  <a16:creationId xmlns:a16="http://schemas.microsoft.com/office/drawing/2014/main" id="{7656400C-020F-2E69-AA96-7C4F335C6064}"/>
                </a:ext>
              </a:extLst>
            </p:cNvPr>
            <p:cNvSpPr/>
            <p:nvPr/>
          </p:nvSpPr>
          <p:spPr>
            <a:xfrm>
              <a:off x="-1023958" y="511654"/>
              <a:ext cx="930968" cy="8986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4" name="Graphic 3" descr="Office worker">
              <a:extLst>
                <a:ext uri="{FF2B5EF4-FFF2-40B4-BE49-F238E27FC236}">
                  <a16:creationId xmlns:a16="http://schemas.microsoft.com/office/drawing/2014/main" id="{3C0BF5DA-B76A-910E-1A15-DFD59F33D7D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0483" y="667392"/>
              <a:ext cx="609924" cy="609924"/>
            </a:xfrm>
            <a:prstGeom prst="rect">
              <a:avLst/>
            </a:prstGeom>
          </p:spPr>
        </p:pic>
      </p:grpSp>
      <p:grpSp>
        <p:nvGrpSpPr>
          <p:cNvPr id="5" name="Group 4">
            <a:extLst>
              <a:ext uri="{FF2B5EF4-FFF2-40B4-BE49-F238E27FC236}">
                <a16:creationId xmlns:a16="http://schemas.microsoft.com/office/drawing/2014/main" id="{13885A52-CF91-A3C2-B6A4-C8671AE029D9}"/>
              </a:ext>
            </a:extLst>
          </p:cNvPr>
          <p:cNvGrpSpPr/>
          <p:nvPr/>
        </p:nvGrpSpPr>
        <p:grpSpPr>
          <a:xfrm>
            <a:off x="-1023958" y="4276830"/>
            <a:ext cx="946466" cy="899603"/>
            <a:chOff x="-1023958" y="4276831"/>
            <a:chExt cx="832104" cy="832104"/>
          </a:xfrm>
        </p:grpSpPr>
        <p:sp>
          <p:nvSpPr>
            <p:cNvPr id="6" name="Oval 5">
              <a:extLst>
                <a:ext uri="{FF2B5EF4-FFF2-40B4-BE49-F238E27FC236}">
                  <a16:creationId xmlns:a16="http://schemas.microsoft.com/office/drawing/2014/main" id="{1DBB2F13-57A1-FF4B-FC48-59BB83C90C07}"/>
                </a:ext>
              </a:extLst>
            </p:cNvPr>
            <p:cNvSpPr/>
            <p:nvPr/>
          </p:nvSpPr>
          <p:spPr>
            <a:xfrm>
              <a:off x="-1023958" y="4276831"/>
              <a:ext cx="832104" cy="8321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7" name="Graphic 6" descr="Lightbulb">
              <a:extLst>
                <a:ext uri="{FF2B5EF4-FFF2-40B4-BE49-F238E27FC236}">
                  <a16:creationId xmlns:a16="http://schemas.microsoft.com/office/drawing/2014/main" id="{B4E5DB0D-7288-A84A-B08A-C5353C9CE13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1143" y="4420306"/>
              <a:ext cx="545153" cy="545153"/>
            </a:xfrm>
            <a:prstGeom prst="rect">
              <a:avLst/>
            </a:prstGeom>
          </p:spPr>
        </p:pic>
      </p:grpSp>
      <p:grpSp>
        <p:nvGrpSpPr>
          <p:cNvPr id="8" name="Group 7">
            <a:extLst>
              <a:ext uri="{FF2B5EF4-FFF2-40B4-BE49-F238E27FC236}">
                <a16:creationId xmlns:a16="http://schemas.microsoft.com/office/drawing/2014/main" id="{F655A8B8-C789-F242-048B-4890C2522E65}"/>
              </a:ext>
            </a:extLst>
          </p:cNvPr>
          <p:cNvGrpSpPr/>
          <p:nvPr/>
        </p:nvGrpSpPr>
        <p:grpSpPr>
          <a:xfrm>
            <a:off x="-1023958" y="1766713"/>
            <a:ext cx="832104" cy="832104"/>
            <a:chOff x="-1023958" y="1766713"/>
            <a:chExt cx="832104" cy="832104"/>
          </a:xfrm>
        </p:grpSpPr>
        <p:sp>
          <p:nvSpPr>
            <p:cNvPr id="9" name="Oval 8">
              <a:extLst>
                <a:ext uri="{FF2B5EF4-FFF2-40B4-BE49-F238E27FC236}">
                  <a16:creationId xmlns:a16="http://schemas.microsoft.com/office/drawing/2014/main" id="{5AEFE312-7D55-E0A7-FE3D-2DA8A553D62F}"/>
                </a:ext>
              </a:extLst>
            </p:cNvPr>
            <p:cNvSpPr/>
            <p:nvPr/>
          </p:nvSpPr>
          <p:spPr>
            <a:xfrm>
              <a:off x="-1023958" y="1766713"/>
              <a:ext cx="832104" cy="8321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10" name="Graphic 9" descr="Stopwatch">
              <a:extLst>
                <a:ext uri="{FF2B5EF4-FFF2-40B4-BE49-F238E27FC236}">
                  <a16:creationId xmlns:a16="http://schemas.microsoft.com/office/drawing/2014/main" id="{B0481D7F-AC99-0780-8EFD-1C78D2D7D67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1142" y="1910188"/>
              <a:ext cx="545153" cy="545153"/>
            </a:xfrm>
            <a:prstGeom prst="rect">
              <a:avLst/>
            </a:prstGeom>
          </p:spPr>
        </p:pic>
      </p:grpSp>
      <p:grpSp>
        <p:nvGrpSpPr>
          <p:cNvPr id="11" name="Group 10">
            <a:extLst>
              <a:ext uri="{FF2B5EF4-FFF2-40B4-BE49-F238E27FC236}">
                <a16:creationId xmlns:a16="http://schemas.microsoft.com/office/drawing/2014/main" id="{530EEADF-9271-C21B-359E-BBFFA88D4EBC}"/>
              </a:ext>
            </a:extLst>
          </p:cNvPr>
          <p:cNvGrpSpPr/>
          <p:nvPr/>
        </p:nvGrpSpPr>
        <p:grpSpPr>
          <a:xfrm>
            <a:off x="893112" y="5475530"/>
            <a:ext cx="832104" cy="832104"/>
            <a:chOff x="-1023958" y="5475531"/>
            <a:chExt cx="832104" cy="832104"/>
          </a:xfrm>
        </p:grpSpPr>
        <p:sp>
          <p:nvSpPr>
            <p:cNvPr id="12" name="Oval 11">
              <a:extLst>
                <a:ext uri="{FF2B5EF4-FFF2-40B4-BE49-F238E27FC236}">
                  <a16:creationId xmlns:a16="http://schemas.microsoft.com/office/drawing/2014/main" id="{6738B5C9-A430-E3D0-618B-FC89054D41A1}"/>
                </a:ext>
              </a:extLst>
            </p:cNvPr>
            <p:cNvSpPr/>
            <p:nvPr/>
          </p:nvSpPr>
          <p:spPr>
            <a:xfrm>
              <a:off x="-1023958" y="5475531"/>
              <a:ext cx="832104" cy="8321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13" name="Graphic 12" descr="Presentation with pie chart">
              <a:extLst>
                <a:ext uri="{FF2B5EF4-FFF2-40B4-BE49-F238E27FC236}">
                  <a16:creationId xmlns:a16="http://schemas.microsoft.com/office/drawing/2014/main" id="{BC9D4B8C-A4CC-4175-3CC6-AD73488809B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49660" y="5619006"/>
              <a:ext cx="545153" cy="545153"/>
            </a:xfrm>
            <a:prstGeom prst="rect">
              <a:avLst/>
            </a:prstGeom>
          </p:spPr>
        </p:pic>
      </p:grpSp>
      <p:sp>
        <p:nvSpPr>
          <p:cNvPr id="14" name="Freeform: Shape 13">
            <a:extLst>
              <a:ext uri="{FF2B5EF4-FFF2-40B4-BE49-F238E27FC236}">
                <a16:creationId xmlns:a16="http://schemas.microsoft.com/office/drawing/2014/main" id="{C78D27DB-678F-7A7A-3A81-985C4B9B2C72}"/>
              </a:ext>
            </a:extLst>
          </p:cNvPr>
          <p:cNvSpPr/>
          <p:nvPr/>
        </p:nvSpPr>
        <p:spPr>
          <a:xfrm>
            <a:off x="-26577" y="-2558870"/>
            <a:ext cx="1335741" cy="16900902"/>
          </a:xfrm>
          <a:custGeom>
            <a:avLst/>
            <a:gdLst>
              <a:gd name="connsiteX0" fmla="*/ 1335741 w 1335741"/>
              <a:gd name="connsiteY0" fmla="*/ 0 h 16900902"/>
              <a:gd name="connsiteX1" fmla="*/ 1335741 w 1335741"/>
              <a:gd name="connsiteY1" fmla="*/ 7855712 h 16900902"/>
              <a:gd name="connsiteX2" fmla="*/ 719822 w 1335741"/>
              <a:gd name="connsiteY2" fmla="*/ 8441114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0" fmla="*/ 1335741 w 1335741"/>
              <a:gd name="connsiteY0" fmla="*/ 0 h 16900902"/>
              <a:gd name="connsiteX1" fmla="*/ 1335741 w 1335741"/>
              <a:gd name="connsiteY1" fmla="*/ 7855712 h 16900902"/>
              <a:gd name="connsiteX2" fmla="*/ 719822 w 1335741"/>
              <a:gd name="connsiteY2" fmla="*/ 8441117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17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17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20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20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5741" h="16900902">
                <a:moveTo>
                  <a:pt x="1335741" y="0"/>
                </a:moveTo>
                <a:lnTo>
                  <a:pt x="1335741" y="7855712"/>
                </a:lnTo>
                <a:cubicBezTo>
                  <a:pt x="1130435" y="8050847"/>
                  <a:pt x="726184" y="7998328"/>
                  <a:pt x="719822" y="8441120"/>
                </a:cubicBezTo>
                <a:cubicBezTo>
                  <a:pt x="713460" y="8883912"/>
                  <a:pt x="1130435" y="8831382"/>
                  <a:pt x="1335741" y="9026515"/>
                </a:cubicBezTo>
                <a:lnTo>
                  <a:pt x="1335741" y="16900902"/>
                </a:lnTo>
                <a:lnTo>
                  <a:pt x="0" y="16900902"/>
                </a:lnTo>
                <a:lnTo>
                  <a:pt x="0" y="0"/>
                </a:lnTo>
                <a:lnTo>
                  <a:pt x="1335741"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5" name="Graphic 14" descr="Office worker">
            <a:hlinkClick r:id="rId10" action="ppaction://hlinksldjump"/>
            <a:extLst>
              <a:ext uri="{FF2B5EF4-FFF2-40B4-BE49-F238E27FC236}">
                <a16:creationId xmlns:a16="http://schemas.microsoft.com/office/drawing/2014/main" id="{5F380036-F92E-CD45-AF0A-A8B5612A08A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22704" y="649561"/>
            <a:ext cx="545153" cy="545153"/>
          </a:xfrm>
          <a:prstGeom prst="rect">
            <a:avLst/>
          </a:prstGeom>
        </p:spPr>
      </p:pic>
      <p:pic>
        <p:nvPicPr>
          <p:cNvPr id="16" name="Graphic 15" descr="Lightbulb">
            <a:hlinkClick r:id="rId13" action="ppaction://hlinksldjump"/>
            <a:extLst>
              <a:ext uri="{FF2B5EF4-FFF2-40B4-BE49-F238E27FC236}">
                <a16:creationId xmlns:a16="http://schemas.microsoft.com/office/drawing/2014/main" id="{CD153C2D-4343-A084-D54F-685F48CF2C6F}"/>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92578" y="4420306"/>
            <a:ext cx="545153" cy="545153"/>
          </a:xfrm>
          <a:prstGeom prst="rect">
            <a:avLst/>
          </a:prstGeom>
        </p:spPr>
      </p:pic>
      <p:pic>
        <p:nvPicPr>
          <p:cNvPr id="17" name="Graphic 16" descr="Stopwatch">
            <a:hlinkClick r:id="rId16" action="ppaction://hlinksldjump"/>
            <a:extLst>
              <a:ext uri="{FF2B5EF4-FFF2-40B4-BE49-F238E27FC236}">
                <a16:creationId xmlns:a16="http://schemas.microsoft.com/office/drawing/2014/main" id="{134A7B83-ED43-385D-BB1B-31397E3E09A6}"/>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92579" y="1910188"/>
            <a:ext cx="545153" cy="545153"/>
          </a:xfrm>
          <a:prstGeom prst="rect">
            <a:avLst/>
          </a:prstGeom>
        </p:spPr>
      </p:pic>
      <p:grpSp>
        <p:nvGrpSpPr>
          <p:cNvPr id="18" name="Group 17">
            <a:extLst>
              <a:ext uri="{FF2B5EF4-FFF2-40B4-BE49-F238E27FC236}">
                <a16:creationId xmlns:a16="http://schemas.microsoft.com/office/drawing/2014/main" id="{D4832C44-83ED-873D-DC5C-434FB073C176}"/>
              </a:ext>
            </a:extLst>
          </p:cNvPr>
          <p:cNvGrpSpPr/>
          <p:nvPr/>
        </p:nvGrpSpPr>
        <p:grpSpPr>
          <a:xfrm>
            <a:off x="-1014618" y="3046938"/>
            <a:ext cx="832104" cy="832104"/>
            <a:chOff x="-1023958" y="3022173"/>
            <a:chExt cx="832104" cy="832104"/>
          </a:xfrm>
        </p:grpSpPr>
        <p:grpSp>
          <p:nvGrpSpPr>
            <p:cNvPr id="19" name="Group 18">
              <a:extLst>
                <a:ext uri="{FF2B5EF4-FFF2-40B4-BE49-F238E27FC236}">
                  <a16:creationId xmlns:a16="http://schemas.microsoft.com/office/drawing/2014/main" id="{35AB1306-688F-0A43-00D3-6ADD52797893}"/>
                </a:ext>
              </a:extLst>
            </p:cNvPr>
            <p:cNvGrpSpPr/>
            <p:nvPr/>
          </p:nvGrpSpPr>
          <p:grpSpPr>
            <a:xfrm>
              <a:off x="-1023958" y="3022173"/>
              <a:ext cx="832104" cy="832104"/>
              <a:chOff x="-1023958" y="3021772"/>
              <a:chExt cx="832104" cy="832104"/>
            </a:xfrm>
            <a:solidFill>
              <a:schemeClr val="bg1"/>
            </a:solidFill>
          </p:grpSpPr>
          <p:sp>
            <p:nvSpPr>
              <p:cNvPr id="21" name="Oval 20">
                <a:extLst>
                  <a:ext uri="{FF2B5EF4-FFF2-40B4-BE49-F238E27FC236}">
                    <a16:creationId xmlns:a16="http://schemas.microsoft.com/office/drawing/2014/main" id="{37883CB4-6BF8-D1C2-6D7B-207A08CBF1ED}"/>
                  </a:ext>
                </a:extLst>
              </p:cNvPr>
              <p:cNvSpPr/>
              <p:nvPr/>
            </p:nvSpPr>
            <p:spPr>
              <a:xfrm>
                <a:off x="-1023958" y="3021772"/>
                <a:ext cx="832104" cy="832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22" name="Graphic 21" descr="Magnifying glass">
                <a:extLst>
                  <a:ext uri="{FF2B5EF4-FFF2-40B4-BE49-F238E27FC236}">
                    <a16:creationId xmlns:a16="http://schemas.microsoft.com/office/drawing/2014/main" id="{606C7659-5D7E-1E22-BA63-9FA425E33897}"/>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71142" y="3165247"/>
                <a:ext cx="545153" cy="545153"/>
              </a:xfrm>
              <a:prstGeom prst="rect">
                <a:avLst/>
              </a:prstGeom>
            </p:spPr>
          </p:pic>
        </p:grpSp>
        <p:pic>
          <p:nvPicPr>
            <p:cNvPr id="20" name="Graphic 19" descr="Magnifying glass">
              <a:hlinkClick r:id="rId21" action="ppaction://hlinksldjump"/>
              <a:extLst>
                <a:ext uri="{FF2B5EF4-FFF2-40B4-BE49-F238E27FC236}">
                  <a16:creationId xmlns:a16="http://schemas.microsoft.com/office/drawing/2014/main" id="{844AF2A6-2613-8BE1-35B2-A7BD1986815E}"/>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871143" y="3165460"/>
              <a:ext cx="545153" cy="545153"/>
            </a:xfrm>
            <a:prstGeom prst="rect">
              <a:avLst/>
            </a:prstGeom>
          </p:spPr>
        </p:pic>
      </p:grpSp>
      <p:pic>
        <p:nvPicPr>
          <p:cNvPr id="23" name="Graphic 22" descr="Presentation with pie chart">
            <a:hlinkClick r:id="rId24" action="ppaction://hlinksldjump"/>
            <a:extLst>
              <a:ext uri="{FF2B5EF4-FFF2-40B4-BE49-F238E27FC236}">
                <a16:creationId xmlns:a16="http://schemas.microsoft.com/office/drawing/2014/main" id="{B31AE06F-8C0B-DF81-6FEC-8AFC192CE67D}"/>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422704" y="5619005"/>
            <a:ext cx="545153" cy="545153"/>
          </a:xfrm>
          <a:prstGeom prst="rect">
            <a:avLst/>
          </a:prstGeom>
        </p:spPr>
      </p:pic>
      <p:pic>
        <p:nvPicPr>
          <p:cNvPr id="24" name="Graphic 23" descr="Magnifying glass">
            <a:hlinkClick r:id="rId21" action="ppaction://hlinksldjump"/>
            <a:extLst>
              <a:ext uri="{FF2B5EF4-FFF2-40B4-BE49-F238E27FC236}">
                <a16:creationId xmlns:a16="http://schemas.microsoft.com/office/drawing/2014/main" id="{B2FCE101-316C-4413-68FB-7C4B4235F825}"/>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392579" y="3165247"/>
            <a:ext cx="545153" cy="545153"/>
          </a:xfrm>
          <a:prstGeom prst="rect">
            <a:avLst/>
          </a:prstGeom>
        </p:spPr>
      </p:pic>
      <p:sp>
        <p:nvSpPr>
          <p:cNvPr id="26" name="TextBox 25">
            <a:extLst>
              <a:ext uri="{FF2B5EF4-FFF2-40B4-BE49-F238E27FC236}">
                <a16:creationId xmlns:a16="http://schemas.microsoft.com/office/drawing/2014/main" id="{0C340556-9566-70A6-DFD2-8A0D0AB20642}"/>
              </a:ext>
            </a:extLst>
          </p:cNvPr>
          <p:cNvSpPr txBox="1"/>
          <p:nvPr/>
        </p:nvSpPr>
        <p:spPr>
          <a:xfrm>
            <a:off x="1816723" y="386616"/>
            <a:ext cx="7679531" cy="1446550"/>
          </a:xfrm>
          <a:prstGeom prst="rect">
            <a:avLst/>
          </a:prstGeom>
          <a:noFill/>
        </p:spPr>
        <p:txBody>
          <a:bodyPr wrap="square" rtlCol="0">
            <a:spAutoFit/>
          </a:bodyPr>
          <a:lstStyle/>
          <a:p>
            <a:r>
              <a:rPr lang="en-US" sz="4400" b="1" dirty="0">
                <a:solidFill>
                  <a:schemeClr val="bg1"/>
                </a:solidFill>
                <a:latin typeface="Times New Roman" panose="02020603050405020304" pitchFamily="18" charset="0"/>
                <a:cs typeface="Times New Roman" panose="02020603050405020304" pitchFamily="18" charset="0"/>
              </a:rPr>
              <a:t>Combined Analysis:</a:t>
            </a:r>
          </a:p>
          <a:p>
            <a:endParaRPr lang="en-US" sz="4400" b="1" dirty="0">
              <a:solidFill>
                <a:schemeClr val="bg1"/>
              </a:solidFill>
              <a:latin typeface="Times New Roman" panose="02020603050405020304" pitchFamily="18" charset="0"/>
              <a:cs typeface="Times New Roman" panose="02020603050405020304" pitchFamily="18" charset="0"/>
            </a:endParaRPr>
          </a:p>
        </p:txBody>
      </p:sp>
      <p:pic>
        <p:nvPicPr>
          <p:cNvPr id="28" name="Picture 27">
            <a:extLst>
              <a:ext uri="{FF2B5EF4-FFF2-40B4-BE49-F238E27FC236}">
                <a16:creationId xmlns:a16="http://schemas.microsoft.com/office/drawing/2014/main" id="{B5B45EDB-C8A0-0876-003F-5B6147164A85}"/>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2506971" y="1135836"/>
            <a:ext cx="9144018" cy="5486411"/>
          </a:xfrm>
          <a:prstGeom prst="rect">
            <a:avLst/>
          </a:prstGeom>
        </p:spPr>
      </p:pic>
    </p:spTree>
    <p:extLst>
      <p:ext uri="{BB962C8B-B14F-4D97-AF65-F5344CB8AC3E}">
        <p14:creationId xmlns:p14="http://schemas.microsoft.com/office/powerpoint/2010/main" val="610880775"/>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265073"/>
        </a:solidFill>
        <a:effectLst/>
      </p:bgPr>
    </p:bg>
    <p:spTree>
      <p:nvGrpSpPr>
        <p:cNvPr id="1" name=""/>
        <p:cNvGrpSpPr/>
        <p:nvPr/>
      </p:nvGrpSpPr>
      <p:grpSpPr>
        <a:xfrm>
          <a:off x="0" y="0"/>
          <a:ext cx="0" cy="0"/>
          <a:chOff x="0" y="0"/>
          <a:chExt cx="0" cy="0"/>
        </a:xfrm>
      </p:grpSpPr>
      <p:sp>
        <p:nvSpPr>
          <p:cNvPr id="2" name="Scroll: Horizontal 1">
            <a:extLst>
              <a:ext uri="{FF2B5EF4-FFF2-40B4-BE49-F238E27FC236}">
                <a16:creationId xmlns:a16="http://schemas.microsoft.com/office/drawing/2014/main" id="{95CED8F3-615B-C8C6-67F8-72328E9B092E}"/>
              </a:ext>
            </a:extLst>
          </p:cNvPr>
          <p:cNvSpPr/>
          <p:nvPr/>
        </p:nvSpPr>
        <p:spPr>
          <a:xfrm>
            <a:off x="1174376" y="1788459"/>
            <a:ext cx="10318377" cy="3281082"/>
          </a:xfrm>
          <a:prstGeom prst="horizontalScroll">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CB1280D8-5BB8-CD83-97A1-B6039E9E7626}"/>
              </a:ext>
            </a:extLst>
          </p:cNvPr>
          <p:cNvSpPr/>
          <p:nvPr/>
        </p:nvSpPr>
        <p:spPr>
          <a:xfrm>
            <a:off x="3681814" y="2875002"/>
            <a:ext cx="5755079" cy="1107996"/>
          </a:xfrm>
          <a:prstGeom prst="rect">
            <a:avLst/>
          </a:prstGeom>
          <a:solidFill>
            <a:schemeClr val="tx2">
              <a:lumMod val="60000"/>
              <a:lumOff val="40000"/>
            </a:schemeClr>
          </a:solidFill>
        </p:spPr>
        <p:txBody>
          <a:bodyPr wrap="square" lIns="91440" tIns="45720" rIns="91440" bIns="45720">
            <a:spAutoFit/>
          </a:bodyPr>
          <a:lstStyle/>
          <a:p>
            <a:pPr algn="ctr"/>
            <a:r>
              <a:rPr lang="en-US" sz="66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Segoe Script" panose="030B0504020000000003" pitchFamily="66" charset="0"/>
              </a:rPr>
              <a:t>Thank you </a:t>
            </a:r>
          </a:p>
        </p:txBody>
      </p:sp>
    </p:spTree>
    <p:extLst>
      <p:ext uri="{BB962C8B-B14F-4D97-AF65-F5344CB8AC3E}">
        <p14:creationId xmlns:p14="http://schemas.microsoft.com/office/powerpoint/2010/main" val="11236178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CF4D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302AE7-F134-94DD-7E68-9BA929ED5365}"/>
              </a:ext>
            </a:extLst>
          </p:cNvPr>
          <p:cNvSpPr txBox="1"/>
          <p:nvPr/>
        </p:nvSpPr>
        <p:spPr>
          <a:xfrm>
            <a:off x="887506" y="700648"/>
            <a:ext cx="3039035" cy="769441"/>
          </a:xfrm>
          <a:prstGeom prst="rect">
            <a:avLst/>
          </a:prstGeom>
          <a:noFill/>
        </p:spPr>
        <p:txBody>
          <a:bodyPr wrap="square" rtlCol="0">
            <a:spAutoFit/>
          </a:bodyPr>
          <a:lstStyle/>
          <a:p>
            <a:r>
              <a:rPr lang="en-US" sz="4400" dirty="0">
                <a:latin typeface="Times New Roman" panose="02020603050405020304" pitchFamily="18" charset="0"/>
                <a:cs typeface="Times New Roman" panose="02020603050405020304" pitchFamily="18" charset="0"/>
              </a:rPr>
              <a:t>Contents</a:t>
            </a:r>
          </a:p>
        </p:txBody>
      </p:sp>
      <p:sp>
        <p:nvSpPr>
          <p:cNvPr id="3" name="TextBox 2">
            <a:extLst>
              <a:ext uri="{FF2B5EF4-FFF2-40B4-BE49-F238E27FC236}">
                <a16:creationId xmlns:a16="http://schemas.microsoft.com/office/drawing/2014/main" id="{E7DF1ED4-01D2-846E-C8A0-1B4B058AC31F}"/>
              </a:ext>
            </a:extLst>
          </p:cNvPr>
          <p:cNvSpPr txBox="1"/>
          <p:nvPr/>
        </p:nvSpPr>
        <p:spPr>
          <a:xfrm>
            <a:off x="1676401" y="1874728"/>
            <a:ext cx="7077074" cy="2246769"/>
          </a:xfrm>
          <a:prstGeom prst="rect">
            <a:avLst/>
          </a:prstGeom>
          <a:noFill/>
        </p:spPr>
        <p:txBody>
          <a:bodyPr wrap="square" rtlCol="0">
            <a:spAutoFit/>
          </a:bodyPr>
          <a:lstStyle/>
          <a:p>
            <a:pPr marL="457200" indent="-45720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EUR/INR Forex Market Overview</a:t>
            </a:r>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Technical Indicators</a:t>
            </a:r>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hlinkClick r:id="rId4" action="ppaction://hlinksldjump">
                  <a:extLst>
                    <a:ext uri="{A12FA001-AC4F-418D-AE19-62706E023703}">
                      <ahyp:hlinkClr xmlns:ahyp="http://schemas.microsoft.com/office/drawing/2018/hyperlinkcolor" val="tx"/>
                    </a:ext>
                  </a:extLst>
                </a:hlinkClick>
              </a:rPr>
              <a:t>Decision making process</a:t>
            </a:r>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hlinkClick r:id="rId5" action="ppaction://hlinksldjump">
                  <a:extLst>
                    <a:ext uri="{A12FA001-AC4F-418D-AE19-62706E023703}">
                      <ahyp:hlinkClr xmlns:ahyp="http://schemas.microsoft.com/office/drawing/2018/hyperlinkcolor" val="tx"/>
                    </a:ext>
                  </a:extLst>
                </a:hlinkClick>
              </a:rPr>
              <a:t>Individual Indicator Analysis</a:t>
            </a:r>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hlinkClick r:id="rId6" action="ppaction://hlinksldjump">
                  <a:extLst>
                    <a:ext uri="{A12FA001-AC4F-418D-AE19-62706E023703}">
                      <ahyp:hlinkClr xmlns:ahyp="http://schemas.microsoft.com/office/drawing/2018/hyperlinkcolor" val="tx"/>
                    </a:ext>
                  </a:extLst>
                </a:hlinkClick>
              </a:rPr>
              <a:t>Combined Analysis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41209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9AD0C2"/>
        </a:solidFill>
        <a:effectLst/>
      </p:bgPr>
    </p:bg>
    <p:spTree>
      <p:nvGrpSpPr>
        <p:cNvPr id="1" name=""/>
        <p:cNvGrpSpPr/>
        <p:nvPr/>
      </p:nvGrpSpPr>
      <p:grpSpPr>
        <a:xfrm>
          <a:off x="0" y="0"/>
          <a:ext cx="0" cy="0"/>
          <a:chOff x="0" y="0"/>
          <a:chExt cx="0" cy="0"/>
        </a:xfrm>
      </p:grpSpPr>
      <p:grpSp>
        <p:nvGrpSpPr>
          <p:cNvPr id="61" name="Group 60">
            <a:extLst>
              <a:ext uri="{FF2B5EF4-FFF2-40B4-BE49-F238E27FC236}">
                <a16:creationId xmlns:a16="http://schemas.microsoft.com/office/drawing/2014/main" id="{92DE68CF-876E-153C-04AD-E566EABCEDE5}"/>
              </a:ext>
            </a:extLst>
          </p:cNvPr>
          <p:cNvGrpSpPr/>
          <p:nvPr/>
        </p:nvGrpSpPr>
        <p:grpSpPr>
          <a:xfrm>
            <a:off x="870257" y="472791"/>
            <a:ext cx="930968" cy="898692"/>
            <a:chOff x="-1023958" y="511654"/>
            <a:chExt cx="930968" cy="898692"/>
          </a:xfrm>
        </p:grpSpPr>
        <p:sp>
          <p:nvSpPr>
            <p:cNvPr id="62" name="Oval 61">
              <a:extLst>
                <a:ext uri="{FF2B5EF4-FFF2-40B4-BE49-F238E27FC236}">
                  <a16:creationId xmlns:a16="http://schemas.microsoft.com/office/drawing/2014/main" id="{BEAFC8C5-2969-6160-6651-7C455FE9C090}"/>
                </a:ext>
              </a:extLst>
            </p:cNvPr>
            <p:cNvSpPr/>
            <p:nvPr/>
          </p:nvSpPr>
          <p:spPr>
            <a:xfrm>
              <a:off x="-1023958" y="511654"/>
              <a:ext cx="930968" cy="8986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63" name="Graphic 62" descr="Office worker">
              <a:extLst>
                <a:ext uri="{FF2B5EF4-FFF2-40B4-BE49-F238E27FC236}">
                  <a16:creationId xmlns:a16="http://schemas.microsoft.com/office/drawing/2014/main" id="{1A78333A-BE5A-99AF-7F5C-29E923656C8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0483" y="667392"/>
              <a:ext cx="609924" cy="609924"/>
            </a:xfrm>
            <a:prstGeom prst="rect">
              <a:avLst/>
            </a:prstGeom>
          </p:spPr>
        </p:pic>
      </p:grpSp>
      <p:grpSp>
        <p:nvGrpSpPr>
          <p:cNvPr id="64" name="Group 63">
            <a:extLst>
              <a:ext uri="{FF2B5EF4-FFF2-40B4-BE49-F238E27FC236}">
                <a16:creationId xmlns:a16="http://schemas.microsoft.com/office/drawing/2014/main" id="{4067E87F-6A2B-2311-A6D1-02127E30E450}"/>
              </a:ext>
            </a:extLst>
          </p:cNvPr>
          <p:cNvGrpSpPr/>
          <p:nvPr/>
        </p:nvGrpSpPr>
        <p:grpSpPr>
          <a:xfrm>
            <a:off x="-1023958" y="4276830"/>
            <a:ext cx="946466" cy="899603"/>
            <a:chOff x="-1023958" y="4276831"/>
            <a:chExt cx="832104" cy="832104"/>
          </a:xfrm>
        </p:grpSpPr>
        <p:sp>
          <p:nvSpPr>
            <p:cNvPr id="65" name="Oval 64">
              <a:extLst>
                <a:ext uri="{FF2B5EF4-FFF2-40B4-BE49-F238E27FC236}">
                  <a16:creationId xmlns:a16="http://schemas.microsoft.com/office/drawing/2014/main" id="{E18F3E30-419B-21ED-08DC-37F9FF5FA724}"/>
                </a:ext>
              </a:extLst>
            </p:cNvPr>
            <p:cNvSpPr/>
            <p:nvPr/>
          </p:nvSpPr>
          <p:spPr>
            <a:xfrm>
              <a:off x="-1023958" y="4276831"/>
              <a:ext cx="832104" cy="8321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66" name="Graphic 65" descr="Lightbulb">
              <a:extLst>
                <a:ext uri="{FF2B5EF4-FFF2-40B4-BE49-F238E27FC236}">
                  <a16:creationId xmlns:a16="http://schemas.microsoft.com/office/drawing/2014/main" id="{31BA233E-35B1-6762-3C18-0FE4D484ACC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1143" y="4420306"/>
              <a:ext cx="545153" cy="545153"/>
            </a:xfrm>
            <a:prstGeom prst="rect">
              <a:avLst/>
            </a:prstGeom>
          </p:spPr>
        </p:pic>
      </p:grpSp>
      <p:grpSp>
        <p:nvGrpSpPr>
          <p:cNvPr id="67" name="Group 66">
            <a:extLst>
              <a:ext uri="{FF2B5EF4-FFF2-40B4-BE49-F238E27FC236}">
                <a16:creationId xmlns:a16="http://schemas.microsoft.com/office/drawing/2014/main" id="{15528E8A-B19D-2C5F-C9B8-4134E9AEC144}"/>
              </a:ext>
            </a:extLst>
          </p:cNvPr>
          <p:cNvGrpSpPr/>
          <p:nvPr/>
        </p:nvGrpSpPr>
        <p:grpSpPr>
          <a:xfrm>
            <a:off x="-1023958" y="1766713"/>
            <a:ext cx="832104" cy="832104"/>
            <a:chOff x="-1023958" y="1766713"/>
            <a:chExt cx="832104" cy="832104"/>
          </a:xfrm>
        </p:grpSpPr>
        <p:sp>
          <p:nvSpPr>
            <p:cNvPr id="68" name="Oval 67">
              <a:extLst>
                <a:ext uri="{FF2B5EF4-FFF2-40B4-BE49-F238E27FC236}">
                  <a16:creationId xmlns:a16="http://schemas.microsoft.com/office/drawing/2014/main" id="{77F78291-E35E-B2E2-78AB-42C6CBDBF4F5}"/>
                </a:ext>
              </a:extLst>
            </p:cNvPr>
            <p:cNvSpPr/>
            <p:nvPr/>
          </p:nvSpPr>
          <p:spPr>
            <a:xfrm>
              <a:off x="-1023958" y="1766713"/>
              <a:ext cx="832104" cy="8321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69" name="Graphic 68" descr="Stopwatch">
              <a:extLst>
                <a:ext uri="{FF2B5EF4-FFF2-40B4-BE49-F238E27FC236}">
                  <a16:creationId xmlns:a16="http://schemas.microsoft.com/office/drawing/2014/main" id="{64A25D0E-8DC8-5942-2DA5-565F29A88F6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1142" y="1910188"/>
              <a:ext cx="545153" cy="545153"/>
            </a:xfrm>
            <a:prstGeom prst="rect">
              <a:avLst/>
            </a:prstGeom>
          </p:spPr>
        </p:pic>
      </p:grpSp>
      <p:grpSp>
        <p:nvGrpSpPr>
          <p:cNvPr id="70" name="Group 69">
            <a:extLst>
              <a:ext uri="{FF2B5EF4-FFF2-40B4-BE49-F238E27FC236}">
                <a16:creationId xmlns:a16="http://schemas.microsoft.com/office/drawing/2014/main" id="{F16FB0B8-0013-D106-416A-F91568611C9A}"/>
              </a:ext>
            </a:extLst>
          </p:cNvPr>
          <p:cNvGrpSpPr/>
          <p:nvPr/>
        </p:nvGrpSpPr>
        <p:grpSpPr>
          <a:xfrm>
            <a:off x="-1023958" y="5475531"/>
            <a:ext cx="832104" cy="832104"/>
            <a:chOff x="-1023958" y="5475531"/>
            <a:chExt cx="832104" cy="832104"/>
          </a:xfrm>
        </p:grpSpPr>
        <p:sp>
          <p:nvSpPr>
            <p:cNvPr id="71" name="Oval 70">
              <a:extLst>
                <a:ext uri="{FF2B5EF4-FFF2-40B4-BE49-F238E27FC236}">
                  <a16:creationId xmlns:a16="http://schemas.microsoft.com/office/drawing/2014/main" id="{6053778A-7BC7-EDA0-207B-9368E7EB695A}"/>
                </a:ext>
              </a:extLst>
            </p:cNvPr>
            <p:cNvSpPr/>
            <p:nvPr/>
          </p:nvSpPr>
          <p:spPr>
            <a:xfrm>
              <a:off x="-1023958" y="5475531"/>
              <a:ext cx="832104" cy="8321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72" name="Graphic 71" descr="Presentation with pie chart">
              <a:extLst>
                <a:ext uri="{FF2B5EF4-FFF2-40B4-BE49-F238E27FC236}">
                  <a16:creationId xmlns:a16="http://schemas.microsoft.com/office/drawing/2014/main" id="{2BAC1498-5010-555F-A3FE-8E575B3A135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49660" y="5619006"/>
              <a:ext cx="545153" cy="545153"/>
            </a:xfrm>
            <a:prstGeom prst="rect">
              <a:avLst/>
            </a:prstGeom>
          </p:spPr>
        </p:pic>
      </p:grpSp>
      <p:sp>
        <p:nvSpPr>
          <p:cNvPr id="73" name="Freeform: Shape 72">
            <a:extLst>
              <a:ext uri="{FF2B5EF4-FFF2-40B4-BE49-F238E27FC236}">
                <a16:creationId xmlns:a16="http://schemas.microsoft.com/office/drawing/2014/main" id="{87A22D31-28AA-188C-0DCD-067A6D487C0B}"/>
              </a:ext>
            </a:extLst>
          </p:cNvPr>
          <p:cNvSpPr/>
          <p:nvPr/>
        </p:nvSpPr>
        <p:spPr>
          <a:xfrm>
            <a:off x="-26577" y="-7528314"/>
            <a:ext cx="1335741" cy="16900902"/>
          </a:xfrm>
          <a:custGeom>
            <a:avLst/>
            <a:gdLst>
              <a:gd name="connsiteX0" fmla="*/ 1335741 w 1335741"/>
              <a:gd name="connsiteY0" fmla="*/ 0 h 16900902"/>
              <a:gd name="connsiteX1" fmla="*/ 1335741 w 1335741"/>
              <a:gd name="connsiteY1" fmla="*/ 7855712 h 16900902"/>
              <a:gd name="connsiteX2" fmla="*/ 719822 w 1335741"/>
              <a:gd name="connsiteY2" fmla="*/ 8441114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0" fmla="*/ 1335741 w 1335741"/>
              <a:gd name="connsiteY0" fmla="*/ 0 h 16900902"/>
              <a:gd name="connsiteX1" fmla="*/ 1335741 w 1335741"/>
              <a:gd name="connsiteY1" fmla="*/ 7855712 h 16900902"/>
              <a:gd name="connsiteX2" fmla="*/ 719822 w 1335741"/>
              <a:gd name="connsiteY2" fmla="*/ 8441117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17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17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20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20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5741" h="16900902">
                <a:moveTo>
                  <a:pt x="1335741" y="0"/>
                </a:moveTo>
                <a:lnTo>
                  <a:pt x="1335741" y="7855712"/>
                </a:lnTo>
                <a:cubicBezTo>
                  <a:pt x="1130435" y="8050847"/>
                  <a:pt x="726184" y="7998328"/>
                  <a:pt x="719822" y="8441120"/>
                </a:cubicBezTo>
                <a:cubicBezTo>
                  <a:pt x="713460" y="8883912"/>
                  <a:pt x="1130435" y="8831382"/>
                  <a:pt x="1335741" y="9026515"/>
                </a:cubicBezTo>
                <a:lnTo>
                  <a:pt x="1335741" y="16900902"/>
                </a:lnTo>
                <a:lnTo>
                  <a:pt x="0" y="16900902"/>
                </a:lnTo>
                <a:lnTo>
                  <a:pt x="0" y="0"/>
                </a:lnTo>
                <a:lnTo>
                  <a:pt x="1335741"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4" name="Graphic 73" descr="Office worker">
            <a:hlinkClick r:id="rId10" action="ppaction://hlinksldjump"/>
            <a:extLst>
              <a:ext uri="{FF2B5EF4-FFF2-40B4-BE49-F238E27FC236}">
                <a16:creationId xmlns:a16="http://schemas.microsoft.com/office/drawing/2014/main" id="{AE4D0496-8A0A-4E24-7243-61AE37AF53E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22704" y="649561"/>
            <a:ext cx="545153" cy="545153"/>
          </a:xfrm>
          <a:prstGeom prst="rect">
            <a:avLst/>
          </a:prstGeom>
        </p:spPr>
      </p:pic>
      <p:pic>
        <p:nvPicPr>
          <p:cNvPr id="75" name="Graphic 74" descr="Lightbulb">
            <a:hlinkClick r:id="rId13" action="ppaction://hlinksldjump"/>
            <a:extLst>
              <a:ext uri="{FF2B5EF4-FFF2-40B4-BE49-F238E27FC236}">
                <a16:creationId xmlns:a16="http://schemas.microsoft.com/office/drawing/2014/main" id="{3FE7C5E0-BC17-9FEB-92C1-20BD8F8AB8FB}"/>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92578" y="4420306"/>
            <a:ext cx="545153" cy="545153"/>
          </a:xfrm>
          <a:prstGeom prst="rect">
            <a:avLst/>
          </a:prstGeom>
        </p:spPr>
      </p:pic>
      <p:pic>
        <p:nvPicPr>
          <p:cNvPr id="76" name="Graphic 75" descr="Stopwatch">
            <a:hlinkClick r:id="rId16" action="ppaction://hlinksldjump"/>
            <a:extLst>
              <a:ext uri="{FF2B5EF4-FFF2-40B4-BE49-F238E27FC236}">
                <a16:creationId xmlns:a16="http://schemas.microsoft.com/office/drawing/2014/main" id="{4E79768F-0480-D388-8F49-42FC8211DB91}"/>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92579" y="1910188"/>
            <a:ext cx="545153" cy="545153"/>
          </a:xfrm>
          <a:prstGeom prst="rect">
            <a:avLst/>
          </a:prstGeom>
        </p:spPr>
      </p:pic>
      <p:grpSp>
        <p:nvGrpSpPr>
          <p:cNvPr id="77" name="Group 76">
            <a:extLst>
              <a:ext uri="{FF2B5EF4-FFF2-40B4-BE49-F238E27FC236}">
                <a16:creationId xmlns:a16="http://schemas.microsoft.com/office/drawing/2014/main" id="{71DAB13E-A344-F37A-080C-51DB55AAB826}"/>
              </a:ext>
            </a:extLst>
          </p:cNvPr>
          <p:cNvGrpSpPr/>
          <p:nvPr/>
        </p:nvGrpSpPr>
        <p:grpSpPr>
          <a:xfrm>
            <a:off x="-1014618" y="3046938"/>
            <a:ext cx="832104" cy="832104"/>
            <a:chOff x="-1023958" y="3022173"/>
            <a:chExt cx="832104" cy="832104"/>
          </a:xfrm>
        </p:grpSpPr>
        <p:grpSp>
          <p:nvGrpSpPr>
            <p:cNvPr id="78" name="Group 77">
              <a:extLst>
                <a:ext uri="{FF2B5EF4-FFF2-40B4-BE49-F238E27FC236}">
                  <a16:creationId xmlns:a16="http://schemas.microsoft.com/office/drawing/2014/main" id="{FFC68CDD-A876-95F1-E6B0-9C2893ABCD00}"/>
                </a:ext>
              </a:extLst>
            </p:cNvPr>
            <p:cNvGrpSpPr/>
            <p:nvPr/>
          </p:nvGrpSpPr>
          <p:grpSpPr>
            <a:xfrm>
              <a:off x="-1023958" y="3022173"/>
              <a:ext cx="832104" cy="832104"/>
              <a:chOff x="-1023958" y="3021772"/>
              <a:chExt cx="832104" cy="832104"/>
            </a:xfrm>
            <a:solidFill>
              <a:schemeClr val="bg1"/>
            </a:solidFill>
          </p:grpSpPr>
          <p:sp>
            <p:nvSpPr>
              <p:cNvPr id="80" name="Oval 79">
                <a:extLst>
                  <a:ext uri="{FF2B5EF4-FFF2-40B4-BE49-F238E27FC236}">
                    <a16:creationId xmlns:a16="http://schemas.microsoft.com/office/drawing/2014/main" id="{243A8139-A2E2-9DA2-50EF-C5B1875E3F32}"/>
                  </a:ext>
                </a:extLst>
              </p:cNvPr>
              <p:cNvSpPr/>
              <p:nvPr/>
            </p:nvSpPr>
            <p:spPr>
              <a:xfrm>
                <a:off x="-1023958" y="3021772"/>
                <a:ext cx="832104" cy="832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81" name="Graphic 80" descr="Magnifying glass">
                <a:extLst>
                  <a:ext uri="{FF2B5EF4-FFF2-40B4-BE49-F238E27FC236}">
                    <a16:creationId xmlns:a16="http://schemas.microsoft.com/office/drawing/2014/main" id="{6D8E7302-D239-5DAB-70F8-45E26FDAF64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71142" y="3165247"/>
                <a:ext cx="545153" cy="545153"/>
              </a:xfrm>
              <a:prstGeom prst="rect">
                <a:avLst/>
              </a:prstGeom>
            </p:spPr>
          </p:pic>
        </p:grpSp>
        <p:pic>
          <p:nvPicPr>
            <p:cNvPr id="79" name="Graphic 78" descr="Magnifying glass">
              <a:hlinkClick r:id="rId21" action="ppaction://hlinksldjump"/>
              <a:extLst>
                <a:ext uri="{FF2B5EF4-FFF2-40B4-BE49-F238E27FC236}">
                  <a16:creationId xmlns:a16="http://schemas.microsoft.com/office/drawing/2014/main" id="{1BBCD25A-AC07-424B-2D11-CC325D2B5B23}"/>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871143" y="3165460"/>
              <a:ext cx="545153" cy="545153"/>
            </a:xfrm>
            <a:prstGeom prst="rect">
              <a:avLst/>
            </a:prstGeom>
          </p:spPr>
        </p:pic>
      </p:grpSp>
      <p:pic>
        <p:nvPicPr>
          <p:cNvPr id="82" name="Graphic 81" descr="Presentation with pie chart">
            <a:hlinkClick r:id="rId24" action="ppaction://hlinksldjump"/>
            <a:extLst>
              <a:ext uri="{FF2B5EF4-FFF2-40B4-BE49-F238E27FC236}">
                <a16:creationId xmlns:a16="http://schemas.microsoft.com/office/drawing/2014/main" id="{A4F96C5C-67B2-6840-28AF-72AAB73E1F7C}"/>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414061" y="5619006"/>
            <a:ext cx="545153" cy="545153"/>
          </a:xfrm>
          <a:prstGeom prst="rect">
            <a:avLst/>
          </a:prstGeom>
        </p:spPr>
      </p:pic>
      <p:pic>
        <p:nvPicPr>
          <p:cNvPr id="83" name="Graphic 82" descr="Magnifying glass">
            <a:hlinkClick r:id="rId21" action="ppaction://hlinksldjump"/>
            <a:extLst>
              <a:ext uri="{FF2B5EF4-FFF2-40B4-BE49-F238E27FC236}">
                <a16:creationId xmlns:a16="http://schemas.microsoft.com/office/drawing/2014/main" id="{28C78A67-9CD2-0FFF-C456-E3ED3AC28F87}"/>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392579" y="3165247"/>
            <a:ext cx="545153" cy="545153"/>
          </a:xfrm>
          <a:prstGeom prst="rect">
            <a:avLst/>
          </a:prstGeom>
        </p:spPr>
      </p:pic>
      <p:sp>
        <p:nvSpPr>
          <p:cNvPr id="2" name="TextBox 1">
            <a:extLst>
              <a:ext uri="{FF2B5EF4-FFF2-40B4-BE49-F238E27FC236}">
                <a16:creationId xmlns:a16="http://schemas.microsoft.com/office/drawing/2014/main" id="{8F2CC748-F008-54C5-D8CF-4995A645F819}"/>
              </a:ext>
            </a:extLst>
          </p:cNvPr>
          <p:cNvSpPr txBox="1"/>
          <p:nvPr/>
        </p:nvSpPr>
        <p:spPr>
          <a:xfrm>
            <a:off x="2523025" y="275806"/>
            <a:ext cx="9246271" cy="646331"/>
          </a:xfrm>
          <a:prstGeom prst="rect">
            <a:avLst/>
          </a:prstGeom>
          <a:noFill/>
        </p:spPr>
        <p:txBody>
          <a:bodyPr wrap="square" rtlCol="0">
            <a:spAutoFit/>
          </a:bodyPr>
          <a:lstStyle/>
          <a:p>
            <a:r>
              <a:rPr lang="en-US" sz="3600" b="1" i="0" dirty="0">
                <a:effectLst/>
                <a:latin typeface="Book Antiqua" panose="02040602050305030304" pitchFamily="18" charset="0"/>
              </a:rPr>
              <a:t>EUR/INR Forex Market Overview:</a:t>
            </a:r>
            <a:endParaRPr lang="en-US" sz="3600" b="1" dirty="0">
              <a:solidFill>
                <a:schemeClr val="bg1"/>
              </a:solidFill>
              <a:latin typeface="Book Antiqua" panose="0204060205030503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8E9EB63-9A5B-5F6B-EA9C-9335BAFF3758}"/>
              </a:ext>
            </a:extLst>
          </p:cNvPr>
          <p:cNvSpPr txBox="1"/>
          <p:nvPr/>
        </p:nvSpPr>
        <p:spPr>
          <a:xfrm>
            <a:off x="1944700" y="1048317"/>
            <a:ext cx="5894375" cy="5262979"/>
          </a:xfrm>
          <a:prstGeom prst="rect">
            <a:avLst/>
          </a:prstGeom>
          <a:noFill/>
        </p:spPr>
        <p:txBody>
          <a:bodyPr wrap="square" rtlCol="0">
            <a:spAutoFit/>
          </a:bodyPr>
          <a:lstStyle/>
          <a:p>
            <a:pPr marL="342900" indent="-342900"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EUR/INR currency pair represents the exchange rate between the Euro (EUR) and the Indian Rupee (INR). It reflects how many Indian Rupees are required to purchase one Euro.</a:t>
            </a:r>
          </a:p>
          <a:p>
            <a:pPr marL="342900" indent="-342900"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trading of EUR/INR occurs primarily in the foreign exchange market, and fluctuations in this pair are influenced by various factors such as economic indicators, geopolitical events, monetary policies of the European Central Bank (ECB) and the Reserve Bank of India (RBI), trade balances, and market sentiment towards both currencies.</a:t>
            </a:r>
          </a:p>
        </p:txBody>
      </p:sp>
      <p:pic>
        <p:nvPicPr>
          <p:cNvPr id="2050" name="Picture 2" descr="Euro to INR history Feb 2000 - Jun 21, 2023 | Statista">
            <a:extLst>
              <a:ext uri="{FF2B5EF4-FFF2-40B4-BE49-F238E27FC236}">
                <a16:creationId xmlns:a16="http://schemas.microsoft.com/office/drawing/2014/main" id="{BE60671B-5498-FC04-5773-FC1E93961A24}"/>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7839075" y="1709679"/>
            <a:ext cx="4720906" cy="3506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380015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9AD0C2"/>
        </a:solidFill>
        <a:effectLst/>
      </p:bgPr>
    </p:bg>
    <p:spTree>
      <p:nvGrpSpPr>
        <p:cNvPr id="1" name=""/>
        <p:cNvGrpSpPr/>
        <p:nvPr/>
      </p:nvGrpSpPr>
      <p:grpSpPr>
        <a:xfrm>
          <a:off x="0" y="0"/>
          <a:ext cx="0" cy="0"/>
          <a:chOff x="0" y="0"/>
          <a:chExt cx="0" cy="0"/>
        </a:xfrm>
      </p:grpSpPr>
      <p:grpSp>
        <p:nvGrpSpPr>
          <p:cNvPr id="61" name="Group 60">
            <a:extLst>
              <a:ext uri="{FF2B5EF4-FFF2-40B4-BE49-F238E27FC236}">
                <a16:creationId xmlns:a16="http://schemas.microsoft.com/office/drawing/2014/main" id="{92DE68CF-876E-153C-04AD-E566EABCEDE5}"/>
              </a:ext>
            </a:extLst>
          </p:cNvPr>
          <p:cNvGrpSpPr/>
          <p:nvPr/>
        </p:nvGrpSpPr>
        <p:grpSpPr>
          <a:xfrm>
            <a:off x="870257" y="472791"/>
            <a:ext cx="930968" cy="898692"/>
            <a:chOff x="-1023958" y="511654"/>
            <a:chExt cx="930968" cy="898692"/>
          </a:xfrm>
        </p:grpSpPr>
        <p:sp>
          <p:nvSpPr>
            <p:cNvPr id="62" name="Oval 61">
              <a:extLst>
                <a:ext uri="{FF2B5EF4-FFF2-40B4-BE49-F238E27FC236}">
                  <a16:creationId xmlns:a16="http://schemas.microsoft.com/office/drawing/2014/main" id="{BEAFC8C5-2969-6160-6651-7C455FE9C090}"/>
                </a:ext>
              </a:extLst>
            </p:cNvPr>
            <p:cNvSpPr/>
            <p:nvPr/>
          </p:nvSpPr>
          <p:spPr>
            <a:xfrm>
              <a:off x="-1023958" y="511654"/>
              <a:ext cx="930968" cy="8986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63" name="Graphic 62" descr="Office worker">
              <a:extLst>
                <a:ext uri="{FF2B5EF4-FFF2-40B4-BE49-F238E27FC236}">
                  <a16:creationId xmlns:a16="http://schemas.microsoft.com/office/drawing/2014/main" id="{1A78333A-BE5A-99AF-7F5C-29E923656C8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0483" y="667392"/>
              <a:ext cx="609924" cy="609924"/>
            </a:xfrm>
            <a:prstGeom prst="rect">
              <a:avLst/>
            </a:prstGeom>
          </p:spPr>
        </p:pic>
      </p:grpSp>
      <p:grpSp>
        <p:nvGrpSpPr>
          <p:cNvPr id="64" name="Group 63">
            <a:extLst>
              <a:ext uri="{FF2B5EF4-FFF2-40B4-BE49-F238E27FC236}">
                <a16:creationId xmlns:a16="http://schemas.microsoft.com/office/drawing/2014/main" id="{4067E87F-6A2B-2311-A6D1-02127E30E450}"/>
              </a:ext>
            </a:extLst>
          </p:cNvPr>
          <p:cNvGrpSpPr/>
          <p:nvPr/>
        </p:nvGrpSpPr>
        <p:grpSpPr>
          <a:xfrm>
            <a:off x="-1023958" y="4276830"/>
            <a:ext cx="946466" cy="899603"/>
            <a:chOff x="-1023958" y="4276831"/>
            <a:chExt cx="832104" cy="832104"/>
          </a:xfrm>
        </p:grpSpPr>
        <p:sp>
          <p:nvSpPr>
            <p:cNvPr id="65" name="Oval 64">
              <a:extLst>
                <a:ext uri="{FF2B5EF4-FFF2-40B4-BE49-F238E27FC236}">
                  <a16:creationId xmlns:a16="http://schemas.microsoft.com/office/drawing/2014/main" id="{E18F3E30-419B-21ED-08DC-37F9FF5FA724}"/>
                </a:ext>
              </a:extLst>
            </p:cNvPr>
            <p:cNvSpPr/>
            <p:nvPr/>
          </p:nvSpPr>
          <p:spPr>
            <a:xfrm>
              <a:off x="-1023958" y="4276831"/>
              <a:ext cx="832104" cy="8321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66" name="Graphic 65" descr="Lightbulb">
              <a:extLst>
                <a:ext uri="{FF2B5EF4-FFF2-40B4-BE49-F238E27FC236}">
                  <a16:creationId xmlns:a16="http://schemas.microsoft.com/office/drawing/2014/main" id="{31BA233E-35B1-6762-3C18-0FE4D484ACC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1143" y="4420306"/>
              <a:ext cx="545153" cy="545153"/>
            </a:xfrm>
            <a:prstGeom prst="rect">
              <a:avLst/>
            </a:prstGeom>
          </p:spPr>
        </p:pic>
      </p:grpSp>
      <p:grpSp>
        <p:nvGrpSpPr>
          <p:cNvPr id="67" name="Group 66">
            <a:extLst>
              <a:ext uri="{FF2B5EF4-FFF2-40B4-BE49-F238E27FC236}">
                <a16:creationId xmlns:a16="http://schemas.microsoft.com/office/drawing/2014/main" id="{15528E8A-B19D-2C5F-C9B8-4134E9AEC144}"/>
              </a:ext>
            </a:extLst>
          </p:cNvPr>
          <p:cNvGrpSpPr/>
          <p:nvPr/>
        </p:nvGrpSpPr>
        <p:grpSpPr>
          <a:xfrm>
            <a:off x="-1023958" y="1766713"/>
            <a:ext cx="832104" cy="832104"/>
            <a:chOff x="-1023958" y="1766713"/>
            <a:chExt cx="832104" cy="832104"/>
          </a:xfrm>
        </p:grpSpPr>
        <p:sp>
          <p:nvSpPr>
            <p:cNvPr id="68" name="Oval 67">
              <a:extLst>
                <a:ext uri="{FF2B5EF4-FFF2-40B4-BE49-F238E27FC236}">
                  <a16:creationId xmlns:a16="http://schemas.microsoft.com/office/drawing/2014/main" id="{77F78291-E35E-B2E2-78AB-42C6CBDBF4F5}"/>
                </a:ext>
              </a:extLst>
            </p:cNvPr>
            <p:cNvSpPr/>
            <p:nvPr/>
          </p:nvSpPr>
          <p:spPr>
            <a:xfrm>
              <a:off x="-1023958" y="1766713"/>
              <a:ext cx="832104" cy="8321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69" name="Graphic 68" descr="Stopwatch">
              <a:extLst>
                <a:ext uri="{FF2B5EF4-FFF2-40B4-BE49-F238E27FC236}">
                  <a16:creationId xmlns:a16="http://schemas.microsoft.com/office/drawing/2014/main" id="{64A25D0E-8DC8-5942-2DA5-565F29A88F6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1142" y="1910188"/>
              <a:ext cx="545153" cy="545153"/>
            </a:xfrm>
            <a:prstGeom prst="rect">
              <a:avLst/>
            </a:prstGeom>
          </p:spPr>
        </p:pic>
      </p:grpSp>
      <p:grpSp>
        <p:nvGrpSpPr>
          <p:cNvPr id="70" name="Group 69">
            <a:extLst>
              <a:ext uri="{FF2B5EF4-FFF2-40B4-BE49-F238E27FC236}">
                <a16:creationId xmlns:a16="http://schemas.microsoft.com/office/drawing/2014/main" id="{F16FB0B8-0013-D106-416A-F91568611C9A}"/>
              </a:ext>
            </a:extLst>
          </p:cNvPr>
          <p:cNvGrpSpPr/>
          <p:nvPr/>
        </p:nvGrpSpPr>
        <p:grpSpPr>
          <a:xfrm>
            <a:off x="-1023958" y="5475531"/>
            <a:ext cx="832104" cy="832104"/>
            <a:chOff x="-1023958" y="5475531"/>
            <a:chExt cx="832104" cy="832104"/>
          </a:xfrm>
        </p:grpSpPr>
        <p:sp>
          <p:nvSpPr>
            <p:cNvPr id="71" name="Oval 70">
              <a:extLst>
                <a:ext uri="{FF2B5EF4-FFF2-40B4-BE49-F238E27FC236}">
                  <a16:creationId xmlns:a16="http://schemas.microsoft.com/office/drawing/2014/main" id="{6053778A-7BC7-EDA0-207B-9368E7EB695A}"/>
                </a:ext>
              </a:extLst>
            </p:cNvPr>
            <p:cNvSpPr/>
            <p:nvPr/>
          </p:nvSpPr>
          <p:spPr>
            <a:xfrm>
              <a:off x="-1023958" y="5475531"/>
              <a:ext cx="832104" cy="8321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72" name="Graphic 71" descr="Presentation with pie chart">
              <a:extLst>
                <a:ext uri="{FF2B5EF4-FFF2-40B4-BE49-F238E27FC236}">
                  <a16:creationId xmlns:a16="http://schemas.microsoft.com/office/drawing/2014/main" id="{2BAC1498-5010-555F-A3FE-8E575B3A135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49660" y="5619006"/>
              <a:ext cx="545153" cy="545153"/>
            </a:xfrm>
            <a:prstGeom prst="rect">
              <a:avLst/>
            </a:prstGeom>
          </p:spPr>
        </p:pic>
      </p:grpSp>
      <p:sp>
        <p:nvSpPr>
          <p:cNvPr id="73" name="Freeform: Shape 72">
            <a:extLst>
              <a:ext uri="{FF2B5EF4-FFF2-40B4-BE49-F238E27FC236}">
                <a16:creationId xmlns:a16="http://schemas.microsoft.com/office/drawing/2014/main" id="{87A22D31-28AA-188C-0DCD-067A6D487C0B}"/>
              </a:ext>
            </a:extLst>
          </p:cNvPr>
          <p:cNvSpPr/>
          <p:nvPr/>
        </p:nvSpPr>
        <p:spPr>
          <a:xfrm>
            <a:off x="-26577" y="-7528314"/>
            <a:ext cx="1335741" cy="16900902"/>
          </a:xfrm>
          <a:custGeom>
            <a:avLst/>
            <a:gdLst>
              <a:gd name="connsiteX0" fmla="*/ 1335741 w 1335741"/>
              <a:gd name="connsiteY0" fmla="*/ 0 h 16900902"/>
              <a:gd name="connsiteX1" fmla="*/ 1335741 w 1335741"/>
              <a:gd name="connsiteY1" fmla="*/ 7855712 h 16900902"/>
              <a:gd name="connsiteX2" fmla="*/ 719822 w 1335741"/>
              <a:gd name="connsiteY2" fmla="*/ 8441114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0" fmla="*/ 1335741 w 1335741"/>
              <a:gd name="connsiteY0" fmla="*/ 0 h 16900902"/>
              <a:gd name="connsiteX1" fmla="*/ 1335741 w 1335741"/>
              <a:gd name="connsiteY1" fmla="*/ 7855712 h 16900902"/>
              <a:gd name="connsiteX2" fmla="*/ 719822 w 1335741"/>
              <a:gd name="connsiteY2" fmla="*/ 8441117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17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17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20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20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5741" h="16900902">
                <a:moveTo>
                  <a:pt x="1335741" y="0"/>
                </a:moveTo>
                <a:lnTo>
                  <a:pt x="1335741" y="7855712"/>
                </a:lnTo>
                <a:cubicBezTo>
                  <a:pt x="1130435" y="8050847"/>
                  <a:pt x="726184" y="7998328"/>
                  <a:pt x="719822" y="8441120"/>
                </a:cubicBezTo>
                <a:cubicBezTo>
                  <a:pt x="713460" y="8883912"/>
                  <a:pt x="1130435" y="8831382"/>
                  <a:pt x="1335741" y="9026515"/>
                </a:cubicBezTo>
                <a:lnTo>
                  <a:pt x="1335741" y="16900902"/>
                </a:lnTo>
                <a:lnTo>
                  <a:pt x="0" y="16900902"/>
                </a:lnTo>
                <a:lnTo>
                  <a:pt x="0" y="0"/>
                </a:lnTo>
                <a:lnTo>
                  <a:pt x="1335741"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4" name="Graphic 73" descr="Office worker">
            <a:hlinkClick r:id="rId10" action="ppaction://hlinksldjump"/>
            <a:extLst>
              <a:ext uri="{FF2B5EF4-FFF2-40B4-BE49-F238E27FC236}">
                <a16:creationId xmlns:a16="http://schemas.microsoft.com/office/drawing/2014/main" id="{AE4D0496-8A0A-4E24-7243-61AE37AF53E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22704" y="649561"/>
            <a:ext cx="545153" cy="545153"/>
          </a:xfrm>
          <a:prstGeom prst="rect">
            <a:avLst/>
          </a:prstGeom>
        </p:spPr>
      </p:pic>
      <p:pic>
        <p:nvPicPr>
          <p:cNvPr id="75" name="Graphic 74" descr="Lightbulb">
            <a:hlinkClick r:id="rId13" action="ppaction://hlinksldjump"/>
            <a:extLst>
              <a:ext uri="{FF2B5EF4-FFF2-40B4-BE49-F238E27FC236}">
                <a16:creationId xmlns:a16="http://schemas.microsoft.com/office/drawing/2014/main" id="{3FE7C5E0-BC17-9FEB-92C1-20BD8F8AB8FB}"/>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92578" y="4420306"/>
            <a:ext cx="545153" cy="545153"/>
          </a:xfrm>
          <a:prstGeom prst="rect">
            <a:avLst/>
          </a:prstGeom>
        </p:spPr>
      </p:pic>
      <p:pic>
        <p:nvPicPr>
          <p:cNvPr id="76" name="Graphic 75" descr="Stopwatch">
            <a:hlinkClick r:id="rId16" action="ppaction://hlinksldjump"/>
            <a:extLst>
              <a:ext uri="{FF2B5EF4-FFF2-40B4-BE49-F238E27FC236}">
                <a16:creationId xmlns:a16="http://schemas.microsoft.com/office/drawing/2014/main" id="{4E79768F-0480-D388-8F49-42FC8211DB91}"/>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92579" y="1910188"/>
            <a:ext cx="545153" cy="545153"/>
          </a:xfrm>
          <a:prstGeom prst="rect">
            <a:avLst/>
          </a:prstGeom>
        </p:spPr>
      </p:pic>
      <p:grpSp>
        <p:nvGrpSpPr>
          <p:cNvPr id="77" name="Group 76">
            <a:extLst>
              <a:ext uri="{FF2B5EF4-FFF2-40B4-BE49-F238E27FC236}">
                <a16:creationId xmlns:a16="http://schemas.microsoft.com/office/drawing/2014/main" id="{71DAB13E-A344-F37A-080C-51DB55AAB826}"/>
              </a:ext>
            </a:extLst>
          </p:cNvPr>
          <p:cNvGrpSpPr/>
          <p:nvPr/>
        </p:nvGrpSpPr>
        <p:grpSpPr>
          <a:xfrm>
            <a:off x="-1014618" y="3046938"/>
            <a:ext cx="832104" cy="832104"/>
            <a:chOff x="-1023958" y="3022173"/>
            <a:chExt cx="832104" cy="832104"/>
          </a:xfrm>
        </p:grpSpPr>
        <p:grpSp>
          <p:nvGrpSpPr>
            <p:cNvPr id="78" name="Group 77">
              <a:extLst>
                <a:ext uri="{FF2B5EF4-FFF2-40B4-BE49-F238E27FC236}">
                  <a16:creationId xmlns:a16="http://schemas.microsoft.com/office/drawing/2014/main" id="{FFC68CDD-A876-95F1-E6B0-9C2893ABCD00}"/>
                </a:ext>
              </a:extLst>
            </p:cNvPr>
            <p:cNvGrpSpPr/>
            <p:nvPr/>
          </p:nvGrpSpPr>
          <p:grpSpPr>
            <a:xfrm>
              <a:off x="-1023958" y="3022173"/>
              <a:ext cx="832104" cy="832104"/>
              <a:chOff x="-1023958" y="3021772"/>
              <a:chExt cx="832104" cy="832104"/>
            </a:xfrm>
            <a:solidFill>
              <a:schemeClr val="bg1"/>
            </a:solidFill>
          </p:grpSpPr>
          <p:sp>
            <p:nvSpPr>
              <p:cNvPr id="80" name="Oval 79">
                <a:extLst>
                  <a:ext uri="{FF2B5EF4-FFF2-40B4-BE49-F238E27FC236}">
                    <a16:creationId xmlns:a16="http://schemas.microsoft.com/office/drawing/2014/main" id="{243A8139-A2E2-9DA2-50EF-C5B1875E3F32}"/>
                  </a:ext>
                </a:extLst>
              </p:cNvPr>
              <p:cNvSpPr/>
              <p:nvPr/>
            </p:nvSpPr>
            <p:spPr>
              <a:xfrm>
                <a:off x="-1023958" y="3021772"/>
                <a:ext cx="832104" cy="832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81" name="Graphic 80" descr="Magnifying glass">
                <a:extLst>
                  <a:ext uri="{FF2B5EF4-FFF2-40B4-BE49-F238E27FC236}">
                    <a16:creationId xmlns:a16="http://schemas.microsoft.com/office/drawing/2014/main" id="{6D8E7302-D239-5DAB-70F8-45E26FDAF64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71142" y="3165247"/>
                <a:ext cx="545153" cy="545153"/>
              </a:xfrm>
              <a:prstGeom prst="rect">
                <a:avLst/>
              </a:prstGeom>
            </p:spPr>
          </p:pic>
        </p:grpSp>
        <p:pic>
          <p:nvPicPr>
            <p:cNvPr id="79" name="Graphic 78" descr="Magnifying glass">
              <a:hlinkClick r:id="rId21" action="ppaction://hlinksldjump"/>
              <a:extLst>
                <a:ext uri="{FF2B5EF4-FFF2-40B4-BE49-F238E27FC236}">
                  <a16:creationId xmlns:a16="http://schemas.microsoft.com/office/drawing/2014/main" id="{1BBCD25A-AC07-424B-2D11-CC325D2B5B23}"/>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871143" y="3165460"/>
              <a:ext cx="545153" cy="545153"/>
            </a:xfrm>
            <a:prstGeom prst="rect">
              <a:avLst/>
            </a:prstGeom>
          </p:spPr>
        </p:pic>
      </p:grpSp>
      <p:pic>
        <p:nvPicPr>
          <p:cNvPr id="82" name="Graphic 81" descr="Presentation with pie chart">
            <a:hlinkClick r:id="rId24" action="ppaction://hlinksldjump"/>
            <a:extLst>
              <a:ext uri="{FF2B5EF4-FFF2-40B4-BE49-F238E27FC236}">
                <a16:creationId xmlns:a16="http://schemas.microsoft.com/office/drawing/2014/main" id="{A4F96C5C-67B2-6840-28AF-72AAB73E1F7C}"/>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414061" y="5619006"/>
            <a:ext cx="545153" cy="545153"/>
          </a:xfrm>
          <a:prstGeom prst="rect">
            <a:avLst/>
          </a:prstGeom>
        </p:spPr>
      </p:pic>
      <p:pic>
        <p:nvPicPr>
          <p:cNvPr id="83" name="Graphic 82" descr="Magnifying glass">
            <a:hlinkClick r:id="rId21" action="ppaction://hlinksldjump"/>
            <a:extLst>
              <a:ext uri="{FF2B5EF4-FFF2-40B4-BE49-F238E27FC236}">
                <a16:creationId xmlns:a16="http://schemas.microsoft.com/office/drawing/2014/main" id="{28C78A67-9CD2-0FFF-C456-E3ED3AC28F87}"/>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392579" y="3165247"/>
            <a:ext cx="545153" cy="545153"/>
          </a:xfrm>
          <a:prstGeom prst="rect">
            <a:avLst/>
          </a:prstGeom>
        </p:spPr>
      </p:pic>
      <p:sp>
        <p:nvSpPr>
          <p:cNvPr id="3" name="TextBox 2">
            <a:extLst>
              <a:ext uri="{FF2B5EF4-FFF2-40B4-BE49-F238E27FC236}">
                <a16:creationId xmlns:a16="http://schemas.microsoft.com/office/drawing/2014/main" id="{0D196275-2DE3-6059-109D-AA5344C8D23A}"/>
              </a:ext>
            </a:extLst>
          </p:cNvPr>
          <p:cNvSpPr txBox="1"/>
          <p:nvPr/>
        </p:nvSpPr>
        <p:spPr>
          <a:xfrm>
            <a:off x="1944700" y="256758"/>
            <a:ext cx="9960882" cy="6555641"/>
          </a:xfrm>
          <a:prstGeom prst="rect">
            <a:avLst/>
          </a:prstGeom>
          <a:noFill/>
        </p:spPr>
        <p:txBody>
          <a:bodyPr wrap="square">
            <a:spAutoFit/>
          </a:bodyPr>
          <a:lstStyle/>
          <a:p>
            <a:pPr marL="285750" indent="-285750" algn="just">
              <a:buFont typeface="Arial" panose="020B0604020202020204" pitchFamily="34" charset="0"/>
              <a:buChar char="•"/>
            </a:pP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yfinance</a:t>
            </a:r>
            <a:r>
              <a:rPr lang="en-US" sz="3600" b="1" dirty="0">
                <a:latin typeface="Times New Roman" panose="02020603050405020304" pitchFamily="18" charset="0"/>
                <a:cs typeface="Times New Roman" panose="02020603050405020304" pitchFamily="18" charset="0"/>
              </a:rPr>
              <a:t> Library for Data Collection:</a:t>
            </a:r>
          </a:p>
          <a:p>
            <a:pPr marL="285750" indent="-28575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yfinance</a:t>
            </a:r>
            <a:r>
              <a:rPr lang="en-US" sz="2400" dirty="0">
                <a:latin typeface="Times New Roman" panose="02020603050405020304" pitchFamily="18" charset="0"/>
                <a:cs typeface="Times New Roman" panose="02020603050405020304" pitchFamily="18" charset="0"/>
              </a:rPr>
              <a:t>” is a Python library that provides a convenient interface for accessing financial data from Yahoo Finance. It allows users to fetch historical market data, stock prices, trading volumes, dividend and split information, and other relevant financial information for analysis and research purposes using simple and intuitive commands within Python.</a:t>
            </a:r>
          </a:p>
          <a:p>
            <a:pPr algn="just"/>
            <a:endParaRPr lang="en-US" sz="2400" dirty="0">
              <a:latin typeface="Times New Roman" panose="02020603050405020304" pitchFamily="18" charset="0"/>
              <a:cs typeface="Times New Roman" panose="02020603050405020304" pitchFamily="18" charset="0"/>
            </a:endParaRPr>
          </a:p>
          <a:p>
            <a:r>
              <a:rPr lang="en-US" sz="2400" b="0" dirty="0" err="1">
                <a:effectLst/>
                <a:latin typeface="Consolas" panose="020B0609020204030204" pitchFamily="49" charset="0"/>
              </a:rPr>
              <a:t>start_date</a:t>
            </a:r>
            <a:r>
              <a:rPr lang="en-US" sz="2400" b="0" dirty="0">
                <a:effectLst/>
                <a:latin typeface="Consolas" panose="020B0609020204030204" pitchFamily="49" charset="0"/>
              </a:rPr>
              <a:t> = "2023-01-01"</a:t>
            </a:r>
          </a:p>
          <a:p>
            <a:r>
              <a:rPr lang="en-US" sz="2400" b="0" dirty="0" err="1">
                <a:effectLst/>
                <a:latin typeface="Consolas" panose="020B0609020204030204" pitchFamily="49" charset="0"/>
              </a:rPr>
              <a:t>end_date</a:t>
            </a:r>
            <a:r>
              <a:rPr lang="en-US" sz="2400" b="0" dirty="0">
                <a:effectLst/>
                <a:latin typeface="Consolas" panose="020B0609020204030204" pitchFamily="49" charset="0"/>
              </a:rPr>
              <a:t> = "2023-12-07"</a:t>
            </a:r>
          </a:p>
          <a:p>
            <a:endParaRPr lang="en-US" sz="2400" b="0" dirty="0">
              <a:effectLst/>
              <a:latin typeface="Consolas" panose="020B0609020204030204" pitchFamily="49" charset="0"/>
            </a:endParaRPr>
          </a:p>
          <a:p>
            <a:r>
              <a:rPr lang="en-US" sz="2400" b="0" i="0" dirty="0">
                <a:effectLst/>
                <a:latin typeface="Times New Roman" panose="02020603050405020304" pitchFamily="18" charset="0"/>
                <a:cs typeface="Times New Roman" panose="02020603050405020304" pitchFamily="18" charset="0"/>
              </a:rPr>
              <a:t>Process of downloading EUR/INR data for analysis using Python: </a:t>
            </a:r>
          </a:p>
          <a:p>
            <a:endParaRPr lang="en-US" sz="2400" b="0" i="0" dirty="0">
              <a:effectLst/>
              <a:latin typeface="Times New Roman" panose="02020603050405020304" pitchFamily="18" charset="0"/>
              <a:cs typeface="Times New Roman" panose="02020603050405020304" pitchFamily="18" charset="0"/>
            </a:endParaRPr>
          </a:p>
          <a:p>
            <a:r>
              <a:rPr lang="en-US" sz="2400" b="0" dirty="0" err="1">
                <a:effectLst/>
                <a:latin typeface="Consolas" panose="020B0609020204030204" pitchFamily="49" charset="0"/>
              </a:rPr>
              <a:t>eurinr_data</a:t>
            </a:r>
            <a:r>
              <a:rPr lang="en-US" sz="2400" b="0" dirty="0">
                <a:effectLst/>
                <a:latin typeface="Consolas" panose="020B0609020204030204" pitchFamily="49" charset="0"/>
              </a:rPr>
              <a:t> = </a:t>
            </a:r>
            <a:r>
              <a:rPr lang="en-US" sz="2400" b="0" dirty="0" err="1">
                <a:effectLst/>
                <a:latin typeface="Consolas" panose="020B0609020204030204" pitchFamily="49" charset="0"/>
              </a:rPr>
              <a:t>yf.download</a:t>
            </a:r>
            <a:r>
              <a:rPr lang="en-US" sz="2400" b="0" dirty="0">
                <a:effectLst/>
                <a:latin typeface="Consolas" panose="020B0609020204030204" pitchFamily="49" charset="0"/>
              </a:rPr>
              <a:t>("EURINR=X", start=</a:t>
            </a:r>
            <a:r>
              <a:rPr lang="en-US" sz="2400" b="0" dirty="0" err="1">
                <a:effectLst/>
                <a:latin typeface="Consolas" panose="020B0609020204030204" pitchFamily="49" charset="0"/>
              </a:rPr>
              <a:t>start_date</a:t>
            </a:r>
            <a:r>
              <a:rPr lang="en-US" sz="2400" b="0" dirty="0">
                <a:effectLst/>
                <a:latin typeface="Consolas" panose="020B0609020204030204" pitchFamily="49" charset="0"/>
              </a:rPr>
              <a:t>, 			end=</a:t>
            </a:r>
            <a:r>
              <a:rPr lang="en-US" sz="2400" b="0" dirty="0" err="1">
                <a:effectLst/>
                <a:latin typeface="Consolas" panose="020B0609020204030204" pitchFamily="49" charset="0"/>
              </a:rPr>
              <a:t>end_date</a:t>
            </a:r>
            <a:r>
              <a:rPr lang="en-US" sz="2400" b="0" dirty="0">
                <a:effectLst/>
                <a:latin typeface="Consolas" panose="020B0609020204030204" pitchFamily="49" charset="0"/>
              </a:rPr>
              <a:t>)["Close"]</a:t>
            </a:r>
          </a:p>
          <a:p>
            <a:endParaRPr lang="en-US" sz="2400" b="0" dirty="0">
              <a:effectLst/>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7002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D9596"/>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125422F-ED45-BB26-BF88-C164C128E14B}"/>
              </a:ext>
            </a:extLst>
          </p:cNvPr>
          <p:cNvGrpSpPr/>
          <p:nvPr/>
        </p:nvGrpSpPr>
        <p:grpSpPr>
          <a:xfrm>
            <a:off x="-1023958" y="484594"/>
            <a:ext cx="930968" cy="898692"/>
            <a:chOff x="-1023958" y="511654"/>
            <a:chExt cx="930968" cy="898692"/>
          </a:xfrm>
        </p:grpSpPr>
        <p:sp>
          <p:nvSpPr>
            <p:cNvPr id="3" name="Oval 2">
              <a:extLst>
                <a:ext uri="{FF2B5EF4-FFF2-40B4-BE49-F238E27FC236}">
                  <a16:creationId xmlns:a16="http://schemas.microsoft.com/office/drawing/2014/main" id="{C762D77F-8230-EA33-6DDB-EB2810B9D0F3}"/>
                </a:ext>
              </a:extLst>
            </p:cNvPr>
            <p:cNvSpPr/>
            <p:nvPr/>
          </p:nvSpPr>
          <p:spPr>
            <a:xfrm>
              <a:off x="-1023958" y="511654"/>
              <a:ext cx="930968" cy="8986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4" name="Graphic 3" descr="Office worker">
              <a:extLst>
                <a:ext uri="{FF2B5EF4-FFF2-40B4-BE49-F238E27FC236}">
                  <a16:creationId xmlns:a16="http://schemas.microsoft.com/office/drawing/2014/main" id="{6A323191-050B-93EE-B161-58316E5FA3D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0483" y="667392"/>
              <a:ext cx="609924" cy="609924"/>
            </a:xfrm>
            <a:prstGeom prst="rect">
              <a:avLst/>
            </a:prstGeom>
          </p:spPr>
        </p:pic>
      </p:grpSp>
      <p:grpSp>
        <p:nvGrpSpPr>
          <p:cNvPr id="5" name="Group 4">
            <a:extLst>
              <a:ext uri="{FF2B5EF4-FFF2-40B4-BE49-F238E27FC236}">
                <a16:creationId xmlns:a16="http://schemas.microsoft.com/office/drawing/2014/main" id="{E7D12596-3629-DE13-456C-AAF9EBB4EE53}"/>
              </a:ext>
            </a:extLst>
          </p:cNvPr>
          <p:cNvGrpSpPr/>
          <p:nvPr/>
        </p:nvGrpSpPr>
        <p:grpSpPr>
          <a:xfrm>
            <a:off x="-1023958" y="4276830"/>
            <a:ext cx="946466" cy="899603"/>
            <a:chOff x="-1023958" y="4276831"/>
            <a:chExt cx="832104" cy="832104"/>
          </a:xfrm>
        </p:grpSpPr>
        <p:sp>
          <p:nvSpPr>
            <p:cNvPr id="6" name="Oval 5">
              <a:extLst>
                <a:ext uri="{FF2B5EF4-FFF2-40B4-BE49-F238E27FC236}">
                  <a16:creationId xmlns:a16="http://schemas.microsoft.com/office/drawing/2014/main" id="{F061A6D0-5E24-45D3-0B55-088FA16ED73C}"/>
                </a:ext>
              </a:extLst>
            </p:cNvPr>
            <p:cNvSpPr/>
            <p:nvPr/>
          </p:nvSpPr>
          <p:spPr>
            <a:xfrm>
              <a:off x="-1023958" y="4276831"/>
              <a:ext cx="832104" cy="8321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7" name="Graphic 6" descr="Lightbulb">
              <a:extLst>
                <a:ext uri="{FF2B5EF4-FFF2-40B4-BE49-F238E27FC236}">
                  <a16:creationId xmlns:a16="http://schemas.microsoft.com/office/drawing/2014/main" id="{651B28D2-3324-8033-4193-AA3836DB078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1143" y="4420306"/>
              <a:ext cx="545153" cy="545153"/>
            </a:xfrm>
            <a:prstGeom prst="rect">
              <a:avLst/>
            </a:prstGeom>
          </p:spPr>
        </p:pic>
      </p:grpSp>
      <p:grpSp>
        <p:nvGrpSpPr>
          <p:cNvPr id="8" name="Group 7">
            <a:extLst>
              <a:ext uri="{FF2B5EF4-FFF2-40B4-BE49-F238E27FC236}">
                <a16:creationId xmlns:a16="http://schemas.microsoft.com/office/drawing/2014/main" id="{7E46DF63-783A-DD0D-7044-4AF2E528999A}"/>
              </a:ext>
            </a:extLst>
          </p:cNvPr>
          <p:cNvGrpSpPr/>
          <p:nvPr/>
        </p:nvGrpSpPr>
        <p:grpSpPr>
          <a:xfrm>
            <a:off x="893112" y="1770425"/>
            <a:ext cx="832104" cy="832104"/>
            <a:chOff x="-1023958" y="1766713"/>
            <a:chExt cx="832104" cy="832104"/>
          </a:xfrm>
        </p:grpSpPr>
        <p:sp>
          <p:nvSpPr>
            <p:cNvPr id="9" name="Oval 8">
              <a:extLst>
                <a:ext uri="{FF2B5EF4-FFF2-40B4-BE49-F238E27FC236}">
                  <a16:creationId xmlns:a16="http://schemas.microsoft.com/office/drawing/2014/main" id="{0E7C1579-1DA1-0475-7B61-97E1F285B6C7}"/>
                </a:ext>
              </a:extLst>
            </p:cNvPr>
            <p:cNvSpPr/>
            <p:nvPr/>
          </p:nvSpPr>
          <p:spPr>
            <a:xfrm>
              <a:off x="-1023958" y="1766713"/>
              <a:ext cx="832104" cy="8321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10" name="Graphic 9" descr="Stopwatch">
              <a:extLst>
                <a:ext uri="{FF2B5EF4-FFF2-40B4-BE49-F238E27FC236}">
                  <a16:creationId xmlns:a16="http://schemas.microsoft.com/office/drawing/2014/main" id="{474E9A2D-DEF4-EB96-C94D-0B7B9764A61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1142" y="1910188"/>
              <a:ext cx="545153" cy="545153"/>
            </a:xfrm>
            <a:prstGeom prst="rect">
              <a:avLst/>
            </a:prstGeom>
          </p:spPr>
        </p:pic>
      </p:grpSp>
      <p:grpSp>
        <p:nvGrpSpPr>
          <p:cNvPr id="11" name="Group 10">
            <a:extLst>
              <a:ext uri="{FF2B5EF4-FFF2-40B4-BE49-F238E27FC236}">
                <a16:creationId xmlns:a16="http://schemas.microsoft.com/office/drawing/2014/main" id="{43D44BF4-8D68-3A95-E924-AE09AAA42C4E}"/>
              </a:ext>
            </a:extLst>
          </p:cNvPr>
          <p:cNvGrpSpPr/>
          <p:nvPr/>
        </p:nvGrpSpPr>
        <p:grpSpPr>
          <a:xfrm>
            <a:off x="-1023958" y="5475531"/>
            <a:ext cx="832104" cy="832104"/>
            <a:chOff x="-1023958" y="5475531"/>
            <a:chExt cx="832104" cy="832104"/>
          </a:xfrm>
        </p:grpSpPr>
        <p:sp>
          <p:nvSpPr>
            <p:cNvPr id="12" name="Oval 11">
              <a:extLst>
                <a:ext uri="{FF2B5EF4-FFF2-40B4-BE49-F238E27FC236}">
                  <a16:creationId xmlns:a16="http://schemas.microsoft.com/office/drawing/2014/main" id="{F312799A-3688-EEB7-7CA2-5B6BEC6D282A}"/>
                </a:ext>
              </a:extLst>
            </p:cNvPr>
            <p:cNvSpPr/>
            <p:nvPr/>
          </p:nvSpPr>
          <p:spPr>
            <a:xfrm>
              <a:off x="-1023958" y="5475531"/>
              <a:ext cx="832104" cy="8321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13" name="Graphic 12" descr="Presentation with pie chart">
              <a:extLst>
                <a:ext uri="{FF2B5EF4-FFF2-40B4-BE49-F238E27FC236}">
                  <a16:creationId xmlns:a16="http://schemas.microsoft.com/office/drawing/2014/main" id="{1DAAF778-E6D7-B087-A92F-91B0BCD3BC6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49660" y="5619006"/>
              <a:ext cx="545153" cy="545153"/>
            </a:xfrm>
            <a:prstGeom prst="rect">
              <a:avLst/>
            </a:prstGeom>
          </p:spPr>
        </p:pic>
      </p:grpSp>
      <p:sp>
        <p:nvSpPr>
          <p:cNvPr id="14" name="Freeform: Shape 13">
            <a:extLst>
              <a:ext uri="{FF2B5EF4-FFF2-40B4-BE49-F238E27FC236}">
                <a16:creationId xmlns:a16="http://schemas.microsoft.com/office/drawing/2014/main" id="{CF74AAF0-38C3-D11E-ABD7-ADF46DC8F4BA}"/>
              </a:ext>
            </a:extLst>
          </p:cNvPr>
          <p:cNvSpPr/>
          <p:nvPr/>
        </p:nvSpPr>
        <p:spPr>
          <a:xfrm>
            <a:off x="0" y="-6267687"/>
            <a:ext cx="1335741" cy="16900902"/>
          </a:xfrm>
          <a:custGeom>
            <a:avLst/>
            <a:gdLst>
              <a:gd name="connsiteX0" fmla="*/ 1335741 w 1335741"/>
              <a:gd name="connsiteY0" fmla="*/ 0 h 16900902"/>
              <a:gd name="connsiteX1" fmla="*/ 1335741 w 1335741"/>
              <a:gd name="connsiteY1" fmla="*/ 7855712 h 16900902"/>
              <a:gd name="connsiteX2" fmla="*/ 719822 w 1335741"/>
              <a:gd name="connsiteY2" fmla="*/ 8441114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0" fmla="*/ 1335741 w 1335741"/>
              <a:gd name="connsiteY0" fmla="*/ 0 h 16900902"/>
              <a:gd name="connsiteX1" fmla="*/ 1335741 w 1335741"/>
              <a:gd name="connsiteY1" fmla="*/ 7855712 h 16900902"/>
              <a:gd name="connsiteX2" fmla="*/ 719822 w 1335741"/>
              <a:gd name="connsiteY2" fmla="*/ 8441117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17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17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20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20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5741" h="16900902">
                <a:moveTo>
                  <a:pt x="1335741" y="0"/>
                </a:moveTo>
                <a:lnTo>
                  <a:pt x="1335741" y="7855712"/>
                </a:lnTo>
                <a:cubicBezTo>
                  <a:pt x="1130435" y="8050847"/>
                  <a:pt x="726184" y="7998328"/>
                  <a:pt x="719822" y="8441120"/>
                </a:cubicBezTo>
                <a:cubicBezTo>
                  <a:pt x="713460" y="8883912"/>
                  <a:pt x="1130435" y="8831382"/>
                  <a:pt x="1335741" y="9026515"/>
                </a:cubicBezTo>
                <a:lnTo>
                  <a:pt x="1335741" y="16900902"/>
                </a:lnTo>
                <a:lnTo>
                  <a:pt x="0" y="16900902"/>
                </a:lnTo>
                <a:lnTo>
                  <a:pt x="0" y="0"/>
                </a:lnTo>
                <a:lnTo>
                  <a:pt x="1335741"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5" name="Graphic 14" descr="Office worker">
            <a:hlinkClick r:id="rId10" action="ppaction://hlinksldjump"/>
            <a:extLst>
              <a:ext uri="{FF2B5EF4-FFF2-40B4-BE49-F238E27FC236}">
                <a16:creationId xmlns:a16="http://schemas.microsoft.com/office/drawing/2014/main" id="{540BD431-04D5-0BDE-0747-EFB8E298828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22704" y="649561"/>
            <a:ext cx="545153" cy="545153"/>
          </a:xfrm>
          <a:prstGeom prst="rect">
            <a:avLst/>
          </a:prstGeom>
        </p:spPr>
      </p:pic>
      <p:pic>
        <p:nvPicPr>
          <p:cNvPr id="16" name="Graphic 15" descr="Lightbulb">
            <a:hlinkClick r:id="rId13" action="ppaction://hlinksldjump"/>
            <a:extLst>
              <a:ext uri="{FF2B5EF4-FFF2-40B4-BE49-F238E27FC236}">
                <a16:creationId xmlns:a16="http://schemas.microsoft.com/office/drawing/2014/main" id="{456FC065-5CC6-4720-6C9A-DC8449C0EC5D}"/>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92578" y="4420306"/>
            <a:ext cx="545153" cy="545153"/>
          </a:xfrm>
          <a:prstGeom prst="rect">
            <a:avLst/>
          </a:prstGeom>
        </p:spPr>
      </p:pic>
      <p:pic>
        <p:nvPicPr>
          <p:cNvPr id="17" name="Graphic 16" descr="Stopwatch">
            <a:hlinkClick r:id="rId16" action="ppaction://hlinksldjump"/>
            <a:extLst>
              <a:ext uri="{FF2B5EF4-FFF2-40B4-BE49-F238E27FC236}">
                <a16:creationId xmlns:a16="http://schemas.microsoft.com/office/drawing/2014/main" id="{6B4B090F-3042-B9C8-236C-3ED7C181D8C0}"/>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92579" y="1910188"/>
            <a:ext cx="545153" cy="545153"/>
          </a:xfrm>
          <a:prstGeom prst="rect">
            <a:avLst/>
          </a:prstGeom>
        </p:spPr>
      </p:pic>
      <p:grpSp>
        <p:nvGrpSpPr>
          <p:cNvPr id="18" name="Group 17">
            <a:extLst>
              <a:ext uri="{FF2B5EF4-FFF2-40B4-BE49-F238E27FC236}">
                <a16:creationId xmlns:a16="http://schemas.microsoft.com/office/drawing/2014/main" id="{970A4175-A9B5-D96D-C28E-28398F75DB4B}"/>
              </a:ext>
            </a:extLst>
          </p:cNvPr>
          <p:cNvGrpSpPr/>
          <p:nvPr/>
        </p:nvGrpSpPr>
        <p:grpSpPr>
          <a:xfrm>
            <a:off x="-1014618" y="3046938"/>
            <a:ext cx="832104" cy="832104"/>
            <a:chOff x="-1023958" y="3022173"/>
            <a:chExt cx="832104" cy="832104"/>
          </a:xfrm>
        </p:grpSpPr>
        <p:grpSp>
          <p:nvGrpSpPr>
            <p:cNvPr id="19" name="Group 18">
              <a:extLst>
                <a:ext uri="{FF2B5EF4-FFF2-40B4-BE49-F238E27FC236}">
                  <a16:creationId xmlns:a16="http://schemas.microsoft.com/office/drawing/2014/main" id="{DDBFB4D7-3F73-F3E6-FEC1-C65FA9CA2080}"/>
                </a:ext>
              </a:extLst>
            </p:cNvPr>
            <p:cNvGrpSpPr/>
            <p:nvPr/>
          </p:nvGrpSpPr>
          <p:grpSpPr>
            <a:xfrm>
              <a:off x="-1023958" y="3022173"/>
              <a:ext cx="832104" cy="832104"/>
              <a:chOff x="-1023958" y="3021772"/>
              <a:chExt cx="832104" cy="832104"/>
            </a:xfrm>
            <a:solidFill>
              <a:schemeClr val="bg1"/>
            </a:solidFill>
          </p:grpSpPr>
          <p:sp>
            <p:nvSpPr>
              <p:cNvPr id="21" name="Oval 20">
                <a:extLst>
                  <a:ext uri="{FF2B5EF4-FFF2-40B4-BE49-F238E27FC236}">
                    <a16:creationId xmlns:a16="http://schemas.microsoft.com/office/drawing/2014/main" id="{D2FA53ED-B205-7DFA-7D9F-C1C45D24563A}"/>
                  </a:ext>
                </a:extLst>
              </p:cNvPr>
              <p:cNvSpPr/>
              <p:nvPr/>
            </p:nvSpPr>
            <p:spPr>
              <a:xfrm>
                <a:off x="-1023958" y="3021772"/>
                <a:ext cx="832104" cy="832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22" name="Graphic 21" descr="Magnifying glass">
                <a:extLst>
                  <a:ext uri="{FF2B5EF4-FFF2-40B4-BE49-F238E27FC236}">
                    <a16:creationId xmlns:a16="http://schemas.microsoft.com/office/drawing/2014/main" id="{4C048C13-F149-6F30-BA14-0B3D27B0D066}"/>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71142" y="3165247"/>
                <a:ext cx="545153" cy="545153"/>
              </a:xfrm>
              <a:prstGeom prst="rect">
                <a:avLst/>
              </a:prstGeom>
            </p:spPr>
          </p:pic>
        </p:grpSp>
        <p:pic>
          <p:nvPicPr>
            <p:cNvPr id="20" name="Graphic 19" descr="Magnifying glass">
              <a:hlinkClick r:id="rId21" action="ppaction://hlinksldjump"/>
              <a:extLst>
                <a:ext uri="{FF2B5EF4-FFF2-40B4-BE49-F238E27FC236}">
                  <a16:creationId xmlns:a16="http://schemas.microsoft.com/office/drawing/2014/main" id="{932E5BD5-48A6-9F1C-CCEB-79C7BDB18663}"/>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871143" y="3165460"/>
              <a:ext cx="545153" cy="545153"/>
            </a:xfrm>
            <a:prstGeom prst="rect">
              <a:avLst/>
            </a:prstGeom>
          </p:spPr>
        </p:pic>
      </p:grpSp>
      <p:pic>
        <p:nvPicPr>
          <p:cNvPr id="23" name="Graphic 22" descr="Presentation with pie chart">
            <a:hlinkClick r:id="rId24" action="ppaction://hlinksldjump"/>
            <a:extLst>
              <a:ext uri="{FF2B5EF4-FFF2-40B4-BE49-F238E27FC236}">
                <a16:creationId xmlns:a16="http://schemas.microsoft.com/office/drawing/2014/main" id="{EAF9E906-9DD6-E230-733C-E6207FF0F272}"/>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414061" y="5619006"/>
            <a:ext cx="545153" cy="545153"/>
          </a:xfrm>
          <a:prstGeom prst="rect">
            <a:avLst/>
          </a:prstGeom>
        </p:spPr>
      </p:pic>
      <p:pic>
        <p:nvPicPr>
          <p:cNvPr id="24" name="Graphic 23" descr="Magnifying glass">
            <a:hlinkClick r:id="rId21" action="ppaction://hlinksldjump"/>
            <a:extLst>
              <a:ext uri="{FF2B5EF4-FFF2-40B4-BE49-F238E27FC236}">
                <a16:creationId xmlns:a16="http://schemas.microsoft.com/office/drawing/2014/main" id="{F721ADFA-E4EB-6D14-C49A-B0BF13D60B5A}"/>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392579" y="3165247"/>
            <a:ext cx="545153" cy="545153"/>
          </a:xfrm>
          <a:prstGeom prst="rect">
            <a:avLst/>
          </a:prstGeom>
        </p:spPr>
      </p:pic>
      <p:sp>
        <p:nvSpPr>
          <p:cNvPr id="25" name="TextBox 24">
            <a:extLst>
              <a:ext uri="{FF2B5EF4-FFF2-40B4-BE49-F238E27FC236}">
                <a16:creationId xmlns:a16="http://schemas.microsoft.com/office/drawing/2014/main" id="{542364DC-5419-FCF0-E194-F7DD2A5873D4}"/>
              </a:ext>
            </a:extLst>
          </p:cNvPr>
          <p:cNvSpPr txBox="1"/>
          <p:nvPr/>
        </p:nvSpPr>
        <p:spPr>
          <a:xfrm>
            <a:off x="1830843" y="649561"/>
            <a:ext cx="6972300" cy="1754326"/>
          </a:xfrm>
          <a:prstGeom prst="rect">
            <a:avLst/>
          </a:prstGeom>
          <a:noFill/>
        </p:spPr>
        <p:txBody>
          <a:bodyPr wrap="square" rtlCol="0">
            <a:spAutoFit/>
          </a:bodyPr>
          <a:lstStyle/>
          <a:p>
            <a:r>
              <a:rPr lang="en-US" sz="3600" b="1" i="0" dirty="0">
                <a:solidFill>
                  <a:schemeClr val="bg1"/>
                </a:solidFill>
                <a:effectLst/>
                <a:latin typeface="Times New Roman" panose="02020603050405020304" pitchFamily="18" charset="0"/>
                <a:cs typeface="Times New Roman" panose="02020603050405020304" pitchFamily="18" charset="0"/>
              </a:rPr>
              <a:t>Technical Indicators:</a:t>
            </a:r>
          </a:p>
          <a:p>
            <a:endParaRPr lang="en-US" sz="3600" b="1" dirty="0">
              <a:solidFill>
                <a:schemeClr val="bg1"/>
              </a:solidFill>
              <a:latin typeface="Times New Roman" panose="02020603050405020304" pitchFamily="18" charset="0"/>
              <a:cs typeface="Times New Roman" panose="02020603050405020304" pitchFamily="18" charset="0"/>
            </a:endParaRPr>
          </a:p>
          <a:p>
            <a:endParaRPr lang="en-US" sz="3600" b="1" i="0" dirty="0">
              <a:solidFill>
                <a:schemeClr val="bg1"/>
              </a:solidFill>
              <a:effectLst/>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A8BEE366-1A7C-5B1B-4EB2-4FD06AE6CA04}"/>
              </a:ext>
            </a:extLst>
          </p:cNvPr>
          <p:cNvSpPr txBox="1"/>
          <p:nvPr/>
        </p:nvSpPr>
        <p:spPr>
          <a:xfrm>
            <a:off x="1954530" y="1460468"/>
            <a:ext cx="9673590" cy="3970318"/>
          </a:xfrm>
          <a:prstGeom prst="rect">
            <a:avLst/>
          </a:prstGeom>
          <a:noFill/>
        </p:spPr>
        <p:txBody>
          <a:bodyPr wrap="square">
            <a:spAutoFit/>
          </a:bodyPr>
          <a:lstStyle/>
          <a:p>
            <a:pPr marL="457200" indent="-457200" algn="just">
              <a:buFont typeface="Arial" panose="020B0604020202020204" pitchFamily="34" charset="0"/>
              <a:buChar char="•"/>
            </a:pPr>
            <a:r>
              <a:rPr lang="en-US" sz="2800" b="1" i="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Moving Average (MA</a:t>
            </a:r>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800" b="0" i="0" dirty="0">
                <a:solidFill>
                  <a:schemeClr val="bg1"/>
                </a:solidFill>
                <a:effectLst/>
                <a:latin typeface="Times New Roman" panose="02020603050405020304" pitchFamily="18" charset="0"/>
                <a:cs typeface="Times New Roman" panose="02020603050405020304" pitchFamily="18" charset="0"/>
              </a:rPr>
              <a:t> Average price over a set period.</a:t>
            </a:r>
          </a:p>
          <a:p>
            <a:pPr marL="457200" indent="-457200" algn="just">
              <a:buFont typeface="Arial" panose="020B0604020202020204" pitchFamily="34" charset="0"/>
              <a:buChar char="•"/>
            </a:pPr>
            <a:r>
              <a:rPr lang="en-US" sz="2800" b="1" i="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Standard Deviation (Std): </a:t>
            </a:r>
            <a:r>
              <a:rPr lang="en-US" sz="2800" b="0" i="0" dirty="0">
                <a:solidFill>
                  <a:schemeClr val="bg1"/>
                </a:solidFill>
                <a:effectLst/>
                <a:latin typeface="Times New Roman" panose="02020603050405020304" pitchFamily="18" charset="0"/>
                <a:cs typeface="Times New Roman" panose="02020603050405020304" pitchFamily="18" charset="0"/>
              </a:rPr>
              <a:t>Measure of price volatility around the average.</a:t>
            </a:r>
          </a:p>
          <a:p>
            <a:pPr marL="457200" indent="-457200" algn="just">
              <a:buFont typeface="Arial" panose="020B0604020202020204" pitchFamily="34" charset="0"/>
              <a:buChar char="•"/>
            </a:pPr>
            <a:r>
              <a:rPr lang="en-US" sz="2800" b="1" i="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Bollinger Bands:</a:t>
            </a:r>
            <a:r>
              <a:rPr lang="en-US" sz="2800" b="0" i="0" dirty="0">
                <a:solidFill>
                  <a:schemeClr val="bg1"/>
                </a:solidFill>
                <a:effectLst/>
                <a:latin typeface="Times New Roman" panose="02020603050405020304" pitchFamily="18" charset="0"/>
                <a:cs typeface="Times New Roman" panose="02020603050405020304" pitchFamily="18" charset="0"/>
              </a:rPr>
              <a:t> Two lines set at standard deviations above and below a moving average to identify overbought/oversold conditions.</a:t>
            </a:r>
          </a:p>
          <a:p>
            <a:pPr marL="457200" indent="-457200" algn="just">
              <a:buFont typeface="Arial" panose="020B0604020202020204" pitchFamily="34" charset="0"/>
              <a:buChar char="•"/>
            </a:pPr>
            <a:r>
              <a:rPr lang="en-US" sz="2800" b="1" i="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Commodity Channel Index (CCI): </a:t>
            </a:r>
            <a:r>
              <a:rPr lang="en-US" sz="2800" b="0" i="0" dirty="0">
                <a:solidFill>
                  <a:schemeClr val="bg1"/>
                </a:solidFill>
                <a:effectLst/>
                <a:latin typeface="Times New Roman" panose="02020603050405020304" pitchFamily="18" charset="0"/>
                <a:cs typeface="Times New Roman" panose="02020603050405020304" pitchFamily="18" charset="0"/>
              </a:rPr>
              <a:t>Oscillator measuring how much price deviates from its historical average, identifying overbought/oversold areas and potential trend reversals.</a:t>
            </a:r>
          </a:p>
        </p:txBody>
      </p:sp>
    </p:spTree>
    <p:extLst>
      <p:ext uri="{BB962C8B-B14F-4D97-AF65-F5344CB8AC3E}">
        <p14:creationId xmlns:p14="http://schemas.microsoft.com/office/powerpoint/2010/main" val="246175218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D9596"/>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125422F-ED45-BB26-BF88-C164C128E14B}"/>
              </a:ext>
            </a:extLst>
          </p:cNvPr>
          <p:cNvGrpSpPr/>
          <p:nvPr/>
        </p:nvGrpSpPr>
        <p:grpSpPr>
          <a:xfrm>
            <a:off x="-1023958" y="484594"/>
            <a:ext cx="930968" cy="898692"/>
            <a:chOff x="-1023958" y="511654"/>
            <a:chExt cx="930968" cy="898692"/>
          </a:xfrm>
        </p:grpSpPr>
        <p:sp>
          <p:nvSpPr>
            <p:cNvPr id="3" name="Oval 2">
              <a:extLst>
                <a:ext uri="{FF2B5EF4-FFF2-40B4-BE49-F238E27FC236}">
                  <a16:creationId xmlns:a16="http://schemas.microsoft.com/office/drawing/2014/main" id="{C762D77F-8230-EA33-6DDB-EB2810B9D0F3}"/>
                </a:ext>
              </a:extLst>
            </p:cNvPr>
            <p:cNvSpPr/>
            <p:nvPr/>
          </p:nvSpPr>
          <p:spPr>
            <a:xfrm>
              <a:off x="-1023958" y="511654"/>
              <a:ext cx="930968" cy="8986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4" name="Graphic 3" descr="Office worker">
              <a:extLst>
                <a:ext uri="{FF2B5EF4-FFF2-40B4-BE49-F238E27FC236}">
                  <a16:creationId xmlns:a16="http://schemas.microsoft.com/office/drawing/2014/main" id="{6A323191-050B-93EE-B161-58316E5FA3D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0483" y="667392"/>
              <a:ext cx="609924" cy="609924"/>
            </a:xfrm>
            <a:prstGeom prst="rect">
              <a:avLst/>
            </a:prstGeom>
          </p:spPr>
        </p:pic>
      </p:grpSp>
      <p:grpSp>
        <p:nvGrpSpPr>
          <p:cNvPr id="5" name="Group 4">
            <a:extLst>
              <a:ext uri="{FF2B5EF4-FFF2-40B4-BE49-F238E27FC236}">
                <a16:creationId xmlns:a16="http://schemas.microsoft.com/office/drawing/2014/main" id="{E7D12596-3629-DE13-456C-AAF9EBB4EE53}"/>
              </a:ext>
            </a:extLst>
          </p:cNvPr>
          <p:cNvGrpSpPr/>
          <p:nvPr/>
        </p:nvGrpSpPr>
        <p:grpSpPr>
          <a:xfrm>
            <a:off x="-1023958" y="4276830"/>
            <a:ext cx="946466" cy="899603"/>
            <a:chOff x="-1023958" y="4276831"/>
            <a:chExt cx="832104" cy="832104"/>
          </a:xfrm>
        </p:grpSpPr>
        <p:sp>
          <p:nvSpPr>
            <p:cNvPr id="6" name="Oval 5">
              <a:extLst>
                <a:ext uri="{FF2B5EF4-FFF2-40B4-BE49-F238E27FC236}">
                  <a16:creationId xmlns:a16="http://schemas.microsoft.com/office/drawing/2014/main" id="{F061A6D0-5E24-45D3-0B55-088FA16ED73C}"/>
                </a:ext>
              </a:extLst>
            </p:cNvPr>
            <p:cNvSpPr/>
            <p:nvPr/>
          </p:nvSpPr>
          <p:spPr>
            <a:xfrm>
              <a:off x="-1023958" y="4276831"/>
              <a:ext cx="832104" cy="8321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7" name="Graphic 6" descr="Lightbulb">
              <a:extLst>
                <a:ext uri="{FF2B5EF4-FFF2-40B4-BE49-F238E27FC236}">
                  <a16:creationId xmlns:a16="http://schemas.microsoft.com/office/drawing/2014/main" id="{651B28D2-3324-8033-4193-AA3836DB078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1143" y="4420306"/>
              <a:ext cx="545153" cy="545153"/>
            </a:xfrm>
            <a:prstGeom prst="rect">
              <a:avLst/>
            </a:prstGeom>
          </p:spPr>
        </p:pic>
      </p:grpSp>
      <p:grpSp>
        <p:nvGrpSpPr>
          <p:cNvPr id="8" name="Group 7">
            <a:extLst>
              <a:ext uri="{FF2B5EF4-FFF2-40B4-BE49-F238E27FC236}">
                <a16:creationId xmlns:a16="http://schemas.microsoft.com/office/drawing/2014/main" id="{7E46DF63-783A-DD0D-7044-4AF2E528999A}"/>
              </a:ext>
            </a:extLst>
          </p:cNvPr>
          <p:cNvGrpSpPr/>
          <p:nvPr/>
        </p:nvGrpSpPr>
        <p:grpSpPr>
          <a:xfrm>
            <a:off x="893112" y="1770425"/>
            <a:ext cx="832104" cy="832104"/>
            <a:chOff x="-1023958" y="1766713"/>
            <a:chExt cx="832104" cy="832104"/>
          </a:xfrm>
        </p:grpSpPr>
        <p:sp>
          <p:nvSpPr>
            <p:cNvPr id="9" name="Oval 8">
              <a:extLst>
                <a:ext uri="{FF2B5EF4-FFF2-40B4-BE49-F238E27FC236}">
                  <a16:creationId xmlns:a16="http://schemas.microsoft.com/office/drawing/2014/main" id="{0E7C1579-1DA1-0475-7B61-97E1F285B6C7}"/>
                </a:ext>
              </a:extLst>
            </p:cNvPr>
            <p:cNvSpPr/>
            <p:nvPr/>
          </p:nvSpPr>
          <p:spPr>
            <a:xfrm>
              <a:off x="-1023958" y="1766713"/>
              <a:ext cx="832104" cy="8321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10" name="Graphic 9" descr="Stopwatch">
              <a:extLst>
                <a:ext uri="{FF2B5EF4-FFF2-40B4-BE49-F238E27FC236}">
                  <a16:creationId xmlns:a16="http://schemas.microsoft.com/office/drawing/2014/main" id="{474E9A2D-DEF4-EB96-C94D-0B7B9764A61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1142" y="1910188"/>
              <a:ext cx="545153" cy="545153"/>
            </a:xfrm>
            <a:prstGeom prst="rect">
              <a:avLst/>
            </a:prstGeom>
          </p:spPr>
        </p:pic>
      </p:grpSp>
      <p:grpSp>
        <p:nvGrpSpPr>
          <p:cNvPr id="11" name="Group 10">
            <a:extLst>
              <a:ext uri="{FF2B5EF4-FFF2-40B4-BE49-F238E27FC236}">
                <a16:creationId xmlns:a16="http://schemas.microsoft.com/office/drawing/2014/main" id="{43D44BF4-8D68-3A95-E924-AE09AAA42C4E}"/>
              </a:ext>
            </a:extLst>
          </p:cNvPr>
          <p:cNvGrpSpPr/>
          <p:nvPr/>
        </p:nvGrpSpPr>
        <p:grpSpPr>
          <a:xfrm>
            <a:off x="-1023958" y="5475531"/>
            <a:ext cx="832104" cy="832104"/>
            <a:chOff x="-1023958" y="5475531"/>
            <a:chExt cx="832104" cy="832104"/>
          </a:xfrm>
        </p:grpSpPr>
        <p:sp>
          <p:nvSpPr>
            <p:cNvPr id="12" name="Oval 11">
              <a:extLst>
                <a:ext uri="{FF2B5EF4-FFF2-40B4-BE49-F238E27FC236}">
                  <a16:creationId xmlns:a16="http://schemas.microsoft.com/office/drawing/2014/main" id="{F312799A-3688-EEB7-7CA2-5B6BEC6D282A}"/>
                </a:ext>
              </a:extLst>
            </p:cNvPr>
            <p:cNvSpPr/>
            <p:nvPr/>
          </p:nvSpPr>
          <p:spPr>
            <a:xfrm>
              <a:off x="-1023958" y="5475531"/>
              <a:ext cx="832104" cy="8321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13" name="Graphic 12" descr="Presentation with pie chart">
              <a:extLst>
                <a:ext uri="{FF2B5EF4-FFF2-40B4-BE49-F238E27FC236}">
                  <a16:creationId xmlns:a16="http://schemas.microsoft.com/office/drawing/2014/main" id="{1DAAF778-E6D7-B087-A92F-91B0BCD3BC6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49660" y="5619006"/>
              <a:ext cx="545153" cy="545153"/>
            </a:xfrm>
            <a:prstGeom prst="rect">
              <a:avLst/>
            </a:prstGeom>
          </p:spPr>
        </p:pic>
      </p:grpSp>
      <p:sp>
        <p:nvSpPr>
          <p:cNvPr id="14" name="Freeform: Shape 13">
            <a:extLst>
              <a:ext uri="{FF2B5EF4-FFF2-40B4-BE49-F238E27FC236}">
                <a16:creationId xmlns:a16="http://schemas.microsoft.com/office/drawing/2014/main" id="{CF74AAF0-38C3-D11E-ABD7-ADF46DC8F4BA}"/>
              </a:ext>
            </a:extLst>
          </p:cNvPr>
          <p:cNvSpPr/>
          <p:nvPr/>
        </p:nvSpPr>
        <p:spPr>
          <a:xfrm>
            <a:off x="0" y="-6267687"/>
            <a:ext cx="1335741" cy="16900902"/>
          </a:xfrm>
          <a:custGeom>
            <a:avLst/>
            <a:gdLst>
              <a:gd name="connsiteX0" fmla="*/ 1335741 w 1335741"/>
              <a:gd name="connsiteY0" fmla="*/ 0 h 16900902"/>
              <a:gd name="connsiteX1" fmla="*/ 1335741 w 1335741"/>
              <a:gd name="connsiteY1" fmla="*/ 7855712 h 16900902"/>
              <a:gd name="connsiteX2" fmla="*/ 719822 w 1335741"/>
              <a:gd name="connsiteY2" fmla="*/ 8441114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0" fmla="*/ 1335741 w 1335741"/>
              <a:gd name="connsiteY0" fmla="*/ 0 h 16900902"/>
              <a:gd name="connsiteX1" fmla="*/ 1335741 w 1335741"/>
              <a:gd name="connsiteY1" fmla="*/ 7855712 h 16900902"/>
              <a:gd name="connsiteX2" fmla="*/ 719822 w 1335741"/>
              <a:gd name="connsiteY2" fmla="*/ 8441117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17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17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20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20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5741" h="16900902">
                <a:moveTo>
                  <a:pt x="1335741" y="0"/>
                </a:moveTo>
                <a:lnTo>
                  <a:pt x="1335741" y="7855712"/>
                </a:lnTo>
                <a:cubicBezTo>
                  <a:pt x="1130435" y="8050847"/>
                  <a:pt x="726184" y="7998328"/>
                  <a:pt x="719822" y="8441120"/>
                </a:cubicBezTo>
                <a:cubicBezTo>
                  <a:pt x="713460" y="8883912"/>
                  <a:pt x="1130435" y="8831382"/>
                  <a:pt x="1335741" y="9026515"/>
                </a:cubicBezTo>
                <a:lnTo>
                  <a:pt x="1335741" y="16900902"/>
                </a:lnTo>
                <a:lnTo>
                  <a:pt x="0" y="16900902"/>
                </a:lnTo>
                <a:lnTo>
                  <a:pt x="0" y="0"/>
                </a:lnTo>
                <a:lnTo>
                  <a:pt x="1335741"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5" name="Graphic 14" descr="Office worker">
            <a:hlinkClick r:id="rId10" action="ppaction://hlinksldjump"/>
            <a:extLst>
              <a:ext uri="{FF2B5EF4-FFF2-40B4-BE49-F238E27FC236}">
                <a16:creationId xmlns:a16="http://schemas.microsoft.com/office/drawing/2014/main" id="{540BD431-04D5-0BDE-0747-EFB8E298828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22704" y="649561"/>
            <a:ext cx="545153" cy="545153"/>
          </a:xfrm>
          <a:prstGeom prst="rect">
            <a:avLst/>
          </a:prstGeom>
        </p:spPr>
      </p:pic>
      <p:pic>
        <p:nvPicPr>
          <p:cNvPr id="16" name="Graphic 15" descr="Lightbulb">
            <a:hlinkClick r:id="rId13" action="ppaction://hlinksldjump"/>
            <a:extLst>
              <a:ext uri="{FF2B5EF4-FFF2-40B4-BE49-F238E27FC236}">
                <a16:creationId xmlns:a16="http://schemas.microsoft.com/office/drawing/2014/main" id="{456FC065-5CC6-4720-6C9A-DC8449C0EC5D}"/>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92578" y="4420306"/>
            <a:ext cx="545153" cy="545153"/>
          </a:xfrm>
          <a:prstGeom prst="rect">
            <a:avLst/>
          </a:prstGeom>
        </p:spPr>
      </p:pic>
      <p:pic>
        <p:nvPicPr>
          <p:cNvPr id="17" name="Graphic 16" descr="Stopwatch">
            <a:hlinkClick r:id="rId16" action="ppaction://hlinksldjump"/>
            <a:extLst>
              <a:ext uri="{FF2B5EF4-FFF2-40B4-BE49-F238E27FC236}">
                <a16:creationId xmlns:a16="http://schemas.microsoft.com/office/drawing/2014/main" id="{6B4B090F-3042-B9C8-236C-3ED7C181D8C0}"/>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92579" y="1910188"/>
            <a:ext cx="545153" cy="545153"/>
          </a:xfrm>
          <a:prstGeom prst="rect">
            <a:avLst/>
          </a:prstGeom>
        </p:spPr>
      </p:pic>
      <p:grpSp>
        <p:nvGrpSpPr>
          <p:cNvPr id="18" name="Group 17">
            <a:extLst>
              <a:ext uri="{FF2B5EF4-FFF2-40B4-BE49-F238E27FC236}">
                <a16:creationId xmlns:a16="http://schemas.microsoft.com/office/drawing/2014/main" id="{970A4175-A9B5-D96D-C28E-28398F75DB4B}"/>
              </a:ext>
            </a:extLst>
          </p:cNvPr>
          <p:cNvGrpSpPr/>
          <p:nvPr/>
        </p:nvGrpSpPr>
        <p:grpSpPr>
          <a:xfrm>
            <a:off x="-1014618" y="3046938"/>
            <a:ext cx="832104" cy="832104"/>
            <a:chOff x="-1023958" y="3022173"/>
            <a:chExt cx="832104" cy="832104"/>
          </a:xfrm>
        </p:grpSpPr>
        <p:grpSp>
          <p:nvGrpSpPr>
            <p:cNvPr id="19" name="Group 18">
              <a:extLst>
                <a:ext uri="{FF2B5EF4-FFF2-40B4-BE49-F238E27FC236}">
                  <a16:creationId xmlns:a16="http://schemas.microsoft.com/office/drawing/2014/main" id="{DDBFB4D7-3F73-F3E6-FEC1-C65FA9CA2080}"/>
                </a:ext>
              </a:extLst>
            </p:cNvPr>
            <p:cNvGrpSpPr/>
            <p:nvPr/>
          </p:nvGrpSpPr>
          <p:grpSpPr>
            <a:xfrm>
              <a:off x="-1023958" y="3022173"/>
              <a:ext cx="832104" cy="832104"/>
              <a:chOff x="-1023958" y="3021772"/>
              <a:chExt cx="832104" cy="832104"/>
            </a:xfrm>
            <a:solidFill>
              <a:schemeClr val="bg1"/>
            </a:solidFill>
          </p:grpSpPr>
          <p:sp>
            <p:nvSpPr>
              <p:cNvPr id="21" name="Oval 20">
                <a:extLst>
                  <a:ext uri="{FF2B5EF4-FFF2-40B4-BE49-F238E27FC236}">
                    <a16:creationId xmlns:a16="http://schemas.microsoft.com/office/drawing/2014/main" id="{D2FA53ED-B205-7DFA-7D9F-C1C45D24563A}"/>
                  </a:ext>
                </a:extLst>
              </p:cNvPr>
              <p:cNvSpPr/>
              <p:nvPr/>
            </p:nvSpPr>
            <p:spPr>
              <a:xfrm>
                <a:off x="-1023958" y="3021772"/>
                <a:ext cx="832104" cy="832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22" name="Graphic 21" descr="Magnifying glass">
                <a:extLst>
                  <a:ext uri="{FF2B5EF4-FFF2-40B4-BE49-F238E27FC236}">
                    <a16:creationId xmlns:a16="http://schemas.microsoft.com/office/drawing/2014/main" id="{4C048C13-F149-6F30-BA14-0B3D27B0D066}"/>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71142" y="3165247"/>
                <a:ext cx="545153" cy="545153"/>
              </a:xfrm>
              <a:prstGeom prst="rect">
                <a:avLst/>
              </a:prstGeom>
            </p:spPr>
          </p:pic>
        </p:grpSp>
        <p:pic>
          <p:nvPicPr>
            <p:cNvPr id="20" name="Graphic 19" descr="Magnifying glass">
              <a:hlinkClick r:id="rId21" action="ppaction://hlinksldjump"/>
              <a:extLst>
                <a:ext uri="{FF2B5EF4-FFF2-40B4-BE49-F238E27FC236}">
                  <a16:creationId xmlns:a16="http://schemas.microsoft.com/office/drawing/2014/main" id="{932E5BD5-48A6-9F1C-CCEB-79C7BDB18663}"/>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871143" y="3165460"/>
              <a:ext cx="545153" cy="545153"/>
            </a:xfrm>
            <a:prstGeom prst="rect">
              <a:avLst/>
            </a:prstGeom>
          </p:spPr>
        </p:pic>
      </p:grpSp>
      <p:pic>
        <p:nvPicPr>
          <p:cNvPr id="23" name="Graphic 22" descr="Presentation with pie chart">
            <a:hlinkClick r:id="rId24" action="ppaction://hlinksldjump"/>
            <a:extLst>
              <a:ext uri="{FF2B5EF4-FFF2-40B4-BE49-F238E27FC236}">
                <a16:creationId xmlns:a16="http://schemas.microsoft.com/office/drawing/2014/main" id="{EAF9E906-9DD6-E230-733C-E6207FF0F272}"/>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414061" y="5619006"/>
            <a:ext cx="545153" cy="545153"/>
          </a:xfrm>
          <a:prstGeom prst="rect">
            <a:avLst/>
          </a:prstGeom>
        </p:spPr>
      </p:pic>
      <p:pic>
        <p:nvPicPr>
          <p:cNvPr id="24" name="Graphic 23" descr="Magnifying glass">
            <a:hlinkClick r:id="rId21" action="ppaction://hlinksldjump"/>
            <a:extLst>
              <a:ext uri="{FF2B5EF4-FFF2-40B4-BE49-F238E27FC236}">
                <a16:creationId xmlns:a16="http://schemas.microsoft.com/office/drawing/2014/main" id="{F721ADFA-E4EB-6D14-C49A-B0BF13D60B5A}"/>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392579" y="3165247"/>
            <a:ext cx="545153" cy="545153"/>
          </a:xfrm>
          <a:prstGeom prst="rect">
            <a:avLst/>
          </a:prstGeom>
        </p:spPr>
      </p:pic>
      <p:sp>
        <p:nvSpPr>
          <p:cNvPr id="25" name="TextBox 24">
            <a:extLst>
              <a:ext uri="{FF2B5EF4-FFF2-40B4-BE49-F238E27FC236}">
                <a16:creationId xmlns:a16="http://schemas.microsoft.com/office/drawing/2014/main" id="{542364DC-5419-FCF0-E194-F7DD2A5873D4}"/>
              </a:ext>
            </a:extLst>
          </p:cNvPr>
          <p:cNvSpPr txBox="1"/>
          <p:nvPr/>
        </p:nvSpPr>
        <p:spPr>
          <a:xfrm>
            <a:off x="1878032" y="415813"/>
            <a:ext cx="10010851" cy="5632311"/>
          </a:xfrm>
          <a:prstGeom prst="rect">
            <a:avLst/>
          </a:prstGeom>
          <a:noFill/>
        </p:spPr>
        <p:txBody>
          <a:bodyPr wrap="square" rtlCol="0">
            <a:spAutoFit/>
          </a:bodyPr>
          <a:lstStyle/>
          <a:p>
            <a:pPr algn="just"/>
            <a:r>
              <a:rPr lang="en-US" sz="2400" b="0" i="0" dirty="0">
                <a:solidFill>
                  <a:schemeClr val="bg1"/>
                </a:solidFill>
                <a:effectLst/>
                <a:latin typeface="Times New Roman" panose="02020603050405020304" pitchFamily="18" charset="0"/>
                <a:cs typeface="Times New Roman" panose="02020603050405020304" pitchFamily="18" charset="0"/>
              </a:rPr>
              <a:t>Importance of these indicators in analyzing market trends</a:t>
            </a:r>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MA, CCI, BB in Market Analysis:</a:t>
            </a:r>
          </a:p>
          <a:p>
            <a:pPr algn="just"/>
            <a:r>
              <a:rPr lang="en-US" sz="2400" dirty="0">
                <a:solidFill>
                  <a:schemeClr val="bg1"/>
                </a:solidFill>
                <a:latin typeface="Times New Roman" panose="02020603050405020304" pitchFamily="18" charset="0"/>
                <a:cs typeface="Times New Roman" panose="02020603050405020304" pitchFamily="18" charset="0"/>
              </a:rPr>
              <a:t>	Moving Averages show trend directions, CCI spots extreme conditions, and Bollinger Bands reveal potential breakout areas.</a:t>
            </a:r>
          </a:p>
          <a:p>
            <a:pPr marL="342900" indent="-342900" algn="just">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a:p>
            <a:pPr algn="just"/>
            <a:r>
              <a:rPr lang="en-US" sz="2400" dirty="0">
                <a:solidFill>
                  <a:schemeClr val="bg1"/>
                </a:solidFill>
                <a:latin typeface="Times New Roman" panose="02020603050405020304" pitchFamily="18" charset="0"/>
                <a:cs typeface="Times New Roman" panose="02020603050405020304" pitchFamily="18" charset="0"/>
              </a:rPr>
              <a:t>	Their Role:  These indicators help traders identify trends, find good times to enter or exit trades, and confirm possible market changes, guiding smarter trading decisions.</a:t>
            </a:r>
          </a:p>
          <a:p>
            <a:pPr marL="342900" indent="-342900" algn="just">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Bullish and Bearish Counts Calculation Method:</a:t>
            </a:r>
          </a:p>
          <a:p>
            <a:pPr algn="just"/>
            <a:r>
              <a:rPr lang="en-US" sz="2400" dirty="0">
                <a:solidFill>
                  <a:schemeClr val="bg1"/>
                </a:solidFill>
                <a:latin typeface="Times New Roman" panose="02020603050405020304" pitchFamily="18" charset="0"/>
                <a:cs typeface="Times New Roman" panose="02020603050405020304" pitchFamily="18" charset="0"/>
              </a:rPr>
              <a:t>	Tallying specific patterns or formations in historical data, such as higher highs or bullish candlestick patterns for bullish counts, and lower highs or bearish candlestick patterns for bearish counts.</a:t>
            </a:r>
          </a:p>
          <a:p>
            <a:pPr marL="342900" indent="-342900">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670986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D9596"/>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125422F-ED45-BB26-BF88-C164C128E14B}"/>
              </a:ext>
            </a:extLst>
          </p:cNvPr>
          <p:cNvGrpSpPr/>
          <p:nvPr/>
        </p:nvGrpSpPr>
        <p:grpSpPr>
          <a:xfrm>
            <a:off x="-1023958" y="484594"/>
            <a:ext cx="930968" cy="898692"/>
            <a:chOff x="-1023958" y="511654"/>
            <a:chExt cx="930968" cy="898692"/>
          </a:xfrm>
        </p:grpSpPr>
        <p:sp>
          <p:nvSpPr>
            <p:cNvPr id="3" name="Oval 2">
              <a:extLst>
                <a:ext uri="{FF2B5EF4-FFF2-40B4-BE49-F238E27FC236}">
                  <a16:creationId xmlns:a16="http://schemas.microsoft.com/office/drawing/2014/main" id="{C762D77F-8230-EA33-6DDB-EB2810B9D0F3}"/>
                </a:ext>
              </a:extLst>
            </p:cNvPr>
            <p:cNvSpPr/>
            <p:nvPr/>
          </p:nvSpPr>
          <p:spPr>
            <a:xfrm>
              <a:off x="-1023958" y="511654"/>
              <a:ext cx="930968" cy="8986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4" name="Graphic 3" descr="Office worker">
              <a:extLst>
                <a:ext uri="{FF2B5EF4-FFF2-40B4-BE49-F238E27FC236}">
                  <a16:creationId xmlns:a16="http://schemas.microsoft.com/office/drawing/2014/main" id="{6A323191-050B-93EE-B161-58316E5FA3D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0483" y="667392"/>
              <a:ext cx="609924" cy="609924"/>
            </a:xfrm>
            <a:prstGeom prst="rect">
              <a:avLst/>
            </a:prstGeom>
          </p:spPr>
        </p:pic>
      </p:grpSp>
      <p:grpSp>
        <p:nvGrpSpPr>
          <p:cNvPr id="5" name="Group 4">
            <a:extLst>
              <a:ext uri="{FF2B5EF4-FFF2-40B4-BE49-F238E27FC236}">
                <a16:creationId xmlns:a16="http://schemas.microsoft.com/office/drawing/2014/main" id="{E7D12596-3629-DE13-456C-AAF9EBB4EE53}"/>
              </a:ext>
            </a:extLst>
          </p:cNvPr>
          <p:cNvGrpSpPr/>
          <p:nvPr/>
        </p:nvGrpSpPr>
        <p:grpSpPr>
          <a:xfrm>
            <a:off x="-1023958" y="4276830"/>
            <a:ext cx="946466" cy="899603"/>
            <a:chOff x="-1023958" y="4276831"/>
            <a:chExt cx="832104" cy="832104"/>
          </a:xfrm>
        </p:grpSpPr>
        <p:sp>
          <p:nvSpPr>
            <p:cNvPr id="6" name="Oval 5">
              <a:extLst>
                <a:ext uri="{FF2B5EF4-FFF2-40B4-BE49-F238E27FC236}">
                  <a16:creationId xmlns:a16="http://schemas.microsoft.com/office/drawing/2014/main" id="{F061A6D0-5E24-45D3-0B55-088FA16ED73C}"/>
                </a:ext>
              </a:extLst>
            </p:cNvPr>
            <p:cNvSpPr/>
            <p:nvPr/>
          </p:nvSpPr>
          <p:spPr>
            <a:xfrm>
              <a:off x="-1023958" y="4276831"/>
              <a:ext cx="832104" cy="8321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7" name="Graphic 6" descr="Lightbulb">
              <a:extLst>
                <a:ext uri="{FF2B5EF4-FFF2-40B4-BE49-F238E27FC236}">
                  <a16:creationId xmlns:a16="http://schemas.microsoft.com/office/drawing/2014/main" id="{651B28D2-3324-8033-4193-AA3836DB078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1143" y="4420306"/>
              <a:ext cx="545153" cy="545153"/>
            </a:xfrm>
            <a:prstGeom prst="rect">
              <a:avLst/>
            </a:prstGeom>
          </p:spPr>
        </p:pic>
      </p:grpSp>
      <p:grpSp>
        <p:nvGrpSpPr>
          <p:cNvPr id="8" name="Group 7">
            <a:extLst>
              <a:ext uri="{FF2B5EF4-FFF2-40B4-BE49-F238E27FC236}">
                <a16:creationId xmlns:a16="http://schemas.microsoft.com/office/drawing/2014/main" id="{7E46DF63-783A-DD0D-7044-4AF2E528999A}"/>
              </a:ext>
            </a:extLst>
          </p:cNvPr>
          <p:cNvGrpSpPr/>
          <p:nvPr/>
        </p:nvGrpSpPr>
        <p:grpSpPr>
          <a:xfrm>
            <a:off x="893112" y="1770425"/>
            <a:ext cx="832104" cy="832104"/>
            <a:chOff x="-1023958" y="1766713"/>
            <a:chExt cx="832104" cy="832104"/>
          </a:xfrm>
        </p:grpSpPr>
        <p:sp>
          <p:nvSpPr>
            <p:cNvPr id="9" name="Oval 8">
              <a:extLst>
                <a:ext uri="{FF2B5EF4-FFF2-40B4-BE49-F238E27FC236}">
                  <a16:creationId xmlns:a16="http://schemas.microsoft.com/office/drawing/2014/main" id="{0E7C1579-1DA1-0475-7B61-97E1F285B6C7}"/>
                </a:ext>
              </a:extLst>
            </p:cNvPr>
            <p:cNvSpPr/>
            <p:nvPr/>
          </p:nvSpPr>
          <p:spPr>
            <a:xfrm>
              <a:off x="-1023958" y="1766713"/>
              <a:ext cx="832104" cy="8321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10" name="Graphic 9" descr="Stopwatch">
              <a:extLst>
                <a:ext uri="{FF2B5EF4-FFF2-40B4-BE49-F238E27FC236}">
                  <a16:creationId xmlns:a16="http://schemas.microsoft.com/office/drawing/2014/main" id="{474E9A2D-DEF4-EB96-C94D-0B7B9764A61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1142" y="1910188"/>
              <a:ext cx="545153" cy="545153"/>
            </a:xfrm>
            <a:prstGeom prst="rect">
              <a:avLst/>
            </a:prstGeom>
          </p:spPr>
        </p:pic>
      </p:grpSp>
      <p:grpSp>
        <p:nvGrpSpPr>
          <p:cNvPr id="11" name="Group 10">
            <a:extLst>
              <a:ext uri="{FF2B5EF4-FFF2-40B4-BE49-F238E27FC236}">
                <a16:creationId xmlns:a16="http://schemas.microsoft.com/office/drawing/2014/main" id="{43D44BF4-8D68-3A95-E924-AE09AAA42C4E}"/>
              </a:ext>
            </a:extLst>
          </p:cNvPr>
          <p:cNvGrpSpPr/>
          <p:nvPr/>
        </p:nvGrpSpPr>
        <p:grpSpPr>
          <a:xfrm>
            <a:off x="-1023958" y="5475531"/>
            <a:ext cx="832104" cy="832104"/>
            <a:chOff x="-1023958" y="5475531"/>
            <a:chExt cx="832104" cy="832104"/>
          </a:xfrm>
        </p:grpSpPr>
        <p:sp>
          <p:nvSpPr>
            <p:cNvPr id="12" name="Oval 11">
              <a:extLst>
                <a:ext uri="{FF2B5EF4-FFF2-40B4-BE49-F238E27FC236}">
                  <a16:creationId xmlns:a16="http://schemas.microsoft.com/office/drawing/2014/main" id="{F312799A-3688-EEB7-7CA2-5B6BEC6D282A}"/>
                </a:ext>
              </a:extLst>
            </p:cNvPr>
            <p:cNvSpPr/>
            <p:nvPr/>
          </p:nvSpPr>
          <p:spPr>
            <a:xfrm>
              <a:off x="-1023958" y="5475531"/>
              <a:ext cx="832104" cy="8321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13" name="Graphic 12" descr="Presentation with pie chart">
              <a:extLst>
                <a:ext uri="{FF2B5EF4-FFF2-40B4-BE49-F238E27FC236}">
                  <a16:creationId xmlns:a16="http://schemas.microsoft.com/office/drawing/2014/main" id="{1DAAF778-E6D7-B087-A92F-91B0BCD3BC6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49660" y="5619006"/>
              <a:ext cx="545153" cy="545153"/>
            </a:xfrm>
            <a:prstGeom prst="rect">
              <a:avLst/>
            </a:prstGeom>
          </p:spPr>
        </p:pic>
      </p:grpSp>
      <p:sp>
        <p:nvSpPr>
          <p:cNvPr id="14" name="Freeform: Shape 13">
            <a:extLst>
              <a:ext uri="{FF2B5EF4-FFF2-40B4-BE49-F238E27FC236}">
                <a16:creationId xmlns:a16="http://schemas.microsoft.com/office/drawing/2014/main" id="{CF74AAF0-38C3-D11E-ABD7-ADF46DC8F4BA}"/>
              </a:ext>
            </a:extLst>
          </p:cNvPr>
          <p:cNvSpPr/>
          <p:nvPr/>
        </p:nvSpPr>
        <p:spPr>
          <a:xfrm>
            <a:off x="0" y="-6267687"/>
            <a:ext cx="1335741" cy="16900902"/>
          </a:xfrm>
          <a:custGeom>
            <a:avLst/>
            <a:gdLst>
              <a:gd name="connsiteX0" fmla="*/ 1335741 w 1335741"/>
              <a:gd name="connsiteY0" fmla="*/ 0 h 16900902"/>
              <a:gd name="connsiteX1" fmla="*/ 1335741 w 1335741"/>
              <a:gd name="connsiteY1" fmla="*/ 7855712 h 16900902"/>
              <a:gd name="connsiteX2" fmla="*/ 719822 w 1335741"/>
              <a:gd name="connsiteY2" fmla="*/ 8441114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0" fmla="*/ 1335741 w 1335741"/>
              <a:gd name="connsiteY0" fmla="*/ 0 h 16900902"/>
              <a:gd name="connsiteX1" fmla="*/ 1335741 w 1335741"/>
              <a:gd name="connsiteY1" fmla="*/ 7855712 h 16900902"/>
              <a:gd name="connsiteX2" fmla="*/ 719822 w 1335741"/>
              <a:gd name="connsiteY2" fmla="*/ 8441117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17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17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20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20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5741" h="16900902">
                <a:moveTo>
                  <a:pt x="1335741" y="0"/>
                </a:moveTo>
                <a:lnTo>
                  <a:pt x="1335741" y="7855712"/>
                </a:lnTo>
                <a:cubicBezTo>
                  <a:pt x="1130435" y="8050847"/>
                  <a:pt x="726184" y="7998328"/>
                  <a:pt x="719822" y="8441120"/>
                </a:cubicBezTo>
                <a:cubicBezTo>
                  <a:pt x="713460" y="8883912"/>
                  <a:pt x="1130435" y="8831382"/>
                  <a:pt x="1335741" y="9026515"/>
                </a:cubicBezTo>
                <a:lnTo>
                  <a:pt x="1335741" y="16900902"/>
                </a:lnTo>
                <a:lnTo>
                  <a:pt x="0" y="16900902"/>
                </a:lnTo>
                <a:lnTo>
                  <a:pt x="0" y="0"/>
                </a:lnTo>
                <a:lnTo>
                  <a:pt x="1335741"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5" name="Graphic 14" descr="Office worker">
            <a:hlinkClick r:id="rId10" action="ppaction://hlinksldjump"/>
            <a:extLst>
              <a:ext uri="{FF2B5EF4-FFF2-40B4-BE49-F238E27FC236}">
                <a16:creationId xmlns:a16="http://schemas.microsoft.com/office/drawing/2014/main" id="{540BD431-04D5-0BDE-0747-EFB8E298828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22704" y="649561"/>
            <a:ext cx="545153" cy="545153"/>
          </a:xfrm>
          <a:prstGeom prst="rect">
            <a:avLst/>
          </a:prstGeom>
        </p:spPr>
      </p:pic>
      <p:pic>
        <p:nvPicPr>
          <p:cNvPr id="16" name="Graphic 15" descr="Lightbulb">
            <a:hlinkClick r:id="rId13" action="ppaction://hlinksldjump"/>
            <a:extLst>
              <a:ext uri="{FF2B5EF4-FFF2-40B4-BE49-F238E27FC236}">
                <a16:creationId xmlns:a16="http://schemas.microsoft.com/office/drawing/2014/main" id="{456FC065-5CC6-4720-6C9A-DC8449C0EC5D}"/>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92578" y="4420306"/>
            <a:ext cx="545153" cy="545153"/>
          </a:xfrm>
          <a:prstGeom prst="rect">
            <a:avLst/>
          </a:prstGeom>
        </p:spPr>
      </p:pic>
      <p:pic>
        <p:nvPicPr>
          <p:cNvPr id="17" name="Graphic 16" descr="Stopwatch">
            <a:hlinkClick r:id="rId16" action="ppaction://hlinksldjump"/>
            <a:extLst>
              <a:ext uri="{FF2B5EF4-FFF2-40B4-BE49-F238E27FC236}">
                <a16:creationId xmlns:a16="http://schemas.microsoft.com/office/drawing/2014/main" id="{6B4B090F-3042-B9C8-236C-3ED7C181D8C0}"/>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92579" y="1910188"/>
            <a:ext cx="545153" cy="545153"/>
          </a:xfrm>
          <a:prstGeom prst="rect">
            <a:avLst/>
          </a:prstGeom>
        </p:spPr>
      </p:pic>
      <p:grpSp>
        <p:nvGrpSpPr>
          <p:cNvPr id="18" name="Group 17">
            <a:extLst>
              <a:ext uri="{FF2B5EF4-FFF2-40B4-BE49-F238E27FC236}">
                <a16:creationId xmlns:a16="http://schemas.microsoft.com/office/drawing/2014/main" id="{970A4175-A9B5-D96D-C28E-28398F75DB4B}"/>
              </a:ext>
            </a:extLst>
          </p:cNvPr>
          <p:cNvGrpSpPr/>
          <p:nvPr/>
        </p:nvGrpSpPr>
        <p:grpSpPr>
          <a:xfrm>
            <a:off x="-1014618" y="3046938"/>
            <a:ext cx="832104" cy="832104"/>
            <a:chOff x="-1023958" y="3022173"/>
            <a:chExt cx="832104" cy="832104"/>
          </a:xfrm>
        </p:grpSpPr>
        <p:grpSp>
          <p:nvGrpSpPr>
            <p:cNvPr id="19" name="Group 18">
              <a:extLst>
                <a:ext uri="{FF2B5EF4-FFF2-40B4-BE49-F238E27FC236}">
                  <a16:creationId xmlns:a16="http://schemas.microsoft.com/office/drawing/2014/main" id="{DDBFB4D7-3F73-F3E6-FEC1-C65FA9CA2080}"/>
                </a:ext>
              </a:extLst>
            </p:cNvPr>
            <p:cNvGrpSpPr/>
            <p:nvPr/>
          </p:nvGrpSpPr>
          <p:grpSpPr>
            <a:xfrm>
              <a:off x="-1023958" y="3022173"/>
              <a:ext cx="832104" cy="832104"/>
              <a:chOff x="-1023958" y="3021772"/>
              <a:chExt cx="832104" cy="832104"/>
            </a:xfrm>
            <a:solidFill>
              <a:schemeClr val="bg1"/>
            </a:solidFill>
          </p:grpSpPr>
          <p:sp>
            <p:nvSpPr>
              <p:cNvPr id="21" name="Oval 20">
                <a:extLst>
                  <a:ext uri="{FF2B5EF4-FFF2-40B4-BE49-F238E27FC236}">
                    <a16:creationId xmlns:a16="http://schemas.microsoft.com/office/drawing/2014/main" id="{D2FA53ED-B205-7DFA-7D9F-C1C45D24563A}"/>
                  </a:ext>
                </a:extLst>
              </p:cNvPr>
              <p:cNvSpPr/>
              <p:nvPr/>
            </p:nvSpPr>
            <p:spPr>
              <a:xfrm>
                <a:off x="-1023958" y="3021772"/>
                <a:ext cx="832104" cy="832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22" name="Graphic 21" descr="Magnifying glass">
                <a:extLst>
                  <a:ext uri="{FF2B5EF4-FFF2-40B4-BE49-F238E27FC236}">
                    <a16:creationId xmlns:a16="http://schemas.microsoft.com/office/drawing/2014/main" id="{4C048C13-F149-6F30-BA14-0B3D27B0D066}"/>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71142" y="3165247"/>
                <a:ext cx="545153" cy="545153"/>
              </a:xfrm>
              <a:prstGeom prst="rect">
                <a:avLst/>
              </a:prstGeom>
            </p:spPr>
          </p:pic>
        </p:grpSp>
        <p:pic>
          <p:nvPicPr>
            <p:cNvPr id="20" name="Graphic 19" descr="Magnifying glass">
              <a:hlinkClick r:id="rId21" action="ppaction://hlinksldjump"/>
              <a:extLst>
                <a:ext uri="{FF2B5EF4-FFF2-40B4-BE49-F238E27FC236}">
                  <a16:creationId xmlns:a16="http://schemas.microsoft.com/office/drawing/2014/main" id="{932E5BD5-48A6-9F1C-CCEB-79C7BDB18663}"/>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871143" y="3165460"/>
              <a:ext cx="545153" cy="545153"/>
            </a:xfrm>
            <a:prstGeom prst="rect">
              <a:avLst/>
            </a:prstGeom>
          </p:spPr>
        </p:pic>
      </p:grpSp>
      <p:pic>
        <p:nvPicPr>
          <p:cNvPr id="23" name="Graphic 22" descr="Presentation with pie chart">
            <a:hlinkClick r:id="rId24" action="ppaction://hlinksldjump"/>
            <a:extLst>
              <a:ext uri="{FF2B5EF4-FFF2-40B4-BE49-F238E27FC236}">
                <a16:creationId xmlns:a16="http://schemas.microsoft.com/office/drawing/2014/main" id="{EAF9E906-9DD6-E230-733C-E6207FF0F272}"/>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414061" y="5619006"/>
            <a:ext cx="545153" cy="545153"/>
          </a:xfrm>
          <a:prstGeom prst="rect">
            <a:avLst/>
          </a:prstGeom>
        </p:spPr>
      </p:pic>
      <p:pic>
        <p:nvPicPr>
          <p:cNvPr id="24" name="Graphic 23" descr="Magnifying glass">
            <a:hlinkClick r:id="rId21" action="ppaction://hlinksldjump"/>
            <a:extLst>
              <a:ext uri="{FF2B5EF4-FFF2-40B4-BE49-F238E27FC236}">
                <a16:creationId xmlns:a16="http://schemas.microsoft.com/office/drawing/2014/main" id="{F721ADFA-E4EB-6D14-C49A-B0BF13D60B5A}"/>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392579" y="3165247"/>
            <a:ext cx="545153" cy="545153"/>
          </a:xfrm>
          <a:prstGeom prst="rect">
            <a:avLst/>
          </a:prstGeom>
        </p:spPr>
      </p:pic>
      <p:sp>
        <p:nvSpPr>
          <p:cNvPr id="27" name="TextBox 26">
            <a:extLst>
              <a:ext uri="{FF2B5EF4-FFF2-40B4-BE49-F238E27FC236}">
                <a16:creationId xmlns:a16="http://schemas.microsoft.com/office/drawing/2014/main" id="{CE5A5C5A-B5F8-8AFD-C02F-61E6B7BCE532}"/>
              </a:ext>
            </a:extLst>
          </p:cNvPr>
          <p:cNvSpPr txBox="1"/>
          <p:nvPr/>
        </p:nvSpPr>
        <p:spPr>
          <a:xfrm>
            <a:off x="1743897" y="525037"/>
            <a:ext cx="10331031" cy="4154984"/>
          </a:xfrm>
          <a:prstGeom prst="rect">
            <a:avLst/>
          </a:prstGeom>
          <a:noFill/>
        </p:spPr>
        <p:txBody>
          <a:bodyPr wrap="square">
            <a:spAutoFit/>
          </a:bodyPr>
          <a:lstStyle/>
          <a:p>
            <a:r>
              <a:rPr lang="en-US" sz="2400" b="0" dirty="0" err="1">
                <a:solidFill>
                  <a:srgbClr val="9CDCFE"/>
                </a:solidFill>
                <a:effectLst/>
                <a:latin typeface="Consolas" panose="020B0609020204030204" pitchFamily="49" charset="0"/>
              </a:rPr>
              <a:t>bullish_threshold</a:t>
            </a:r>
            <a:r>
              <a:rPr lang="en-US" sz="2400" b="0" dirty="0">
                <a:solidFill>
                  <a:srgbClr val="D4D4D4"/>
                </a:solidFill>
                <a:effectLst/>
                <a:latin typeface="Consolas" panose="020B0609020204030204" pitchFamily="49" charset="0"/>
              </a:rPr>
              <a:t> = </a:t>
            </a:r>
            <a:r>
              <a:rPr lang="en-US" sz="2400" b="0" dirty="0">
                <a:solidFill>
                  <a:srgbClr val="B5CEA8"/>
                </a:solidFill>
                <a:effectLst/>
                <a:latin typeface="Consolas" panose="020B0609020204030204" pitchFamily="49" charset="0"/>
              </a:rPr>
              <a:t>0</a:t>
            </a:r>
            <a:endParaRPr lang="en-US" sz="2400" b="0" dirty="0">
              <a:solidFill>
                <a:srgbClr val="D4D4D4"/>
              </a:solidFill>
              <a:effectLst/>
              <a:latin typeface="Consolas" panose="020B0609020204030204" pitchFamily="49" charset="0"/>
            </a:endParaRPr>
          </a:p>
          <a:p>
            <a:r>
              <a:rPr lang="en-US" sz="2400" b="0" dirty="0" err="1">
                <a:solidFill>
                  <a:srgbClr val="9CDCFE"/>
                </a:solidFill>
                <a:effectLst/>
                <a:latin typeface="Consolas" panose="020B0609020204030204" pitchFamily="49" charset="0"/>
              </a:rPr>
              <a:t>bearish_threshold</a:t>
            </a:r>
            <a:r>
              <a:rPr lang="en-US" sz="2400" b="0" dirty="0">
                <a:solidFill>
                  <a:srgbClr val="D4D4D4"/>
                </a:solidFill>
                <a:effectLst/>
                <a:latin typeface="Consolas" panose="020B0609020204030204" pitchFamily="49" charset="0"/>
              </a:rPr>
              <a:t> = </a:t>
            </a:r>
            <a:r>
              <a:rPr lang="en-US" sz="2400" b="0" dirty="0">
                <a:solidFill>
                  <a:srgbClr val="B5CEA8"/>
                </a:solidFill>
                <a:effectLst/>
                <a:latin typeface="Consolas" panose="020B0609020204030204" pitchFamily="49" charset="0"/>
              </a:rPr>
              <a:t>0</a:t>
            </a:r>
            <a:br>
              <a:rPr lang="en-US" sz="2400" b="0" dirty="0">
                <a:solidFill>
                  <a:srgbClr val="D4D4D4"/>
                </a:solidFill>
                <a:effectLst/>
                <a:latin typeface="Consolas" panose="020B0609020204030204" pitchFamily="49" charset="0"/>
              </a:rPr>
            </a:br>
            <a:r>
              <a:rPr lang="en-US" sz="2400" b="0" dirty="0" err="1">
                <a:solidFill>
                  <a:srgbClr val="9CDCFE"/>
                </a:solidFill>
                <a:effectLst/>
                <a:latin typeface="Consolas" panose="020B0609020204030204" pitchFamily="49" charset="0"/>
              </a:rPr>
              <a:t>bullish_count</a:t>
            </a:r>
            <a:r>
              <a:rPr lang="en-US" sz="2400" b="0" dirty="0">
                <a:solidFill>
                  <a:srgbClr val="D4D4D4"/>
                </a:solidFill>
                <a:effectLst/>
                <a:latin typeface="Consolas" panose="020B0609020204030204" pitchFamily="49" charset="0"/>
              </a:rPr>
              <a:t> = </a:t>
            </a:r>
            <a:r>
              <a:rPr lang="en-US" sz="2400" b="0" dirty="0" err="1">
                <a:solidFill>
                  <a:srgbClr val="DCDCAA"/>
                </a:solidFill>
                <a:effectLst/>
                <a:latin typeface="Consolas" panose="020B0609020204030204" pitchFamily="49" charset="0"/>
              </a:rPr>
              <a:t>len</a:t>
            </a:r>
            <a:r>
              <a:rPr lang="en-US" sz="2400" b="0" dirty="0">
                <a:solidFill>
                  <a:srgbClr val="D4D4D4"/>
                </a:solidFill>
                <a:effectLst/>
                <a:latin typeface="Consolas" panose="020B0609020204030204" pitchFamily="49" charset="0"/>
              </a:rPr>
              <a:t>(</a:t>
            </a:r>
            <a:r>
              <a:rPr lang="en-US" sz="2400" b="0" dirty="0" err="1">
                <a:solidFill>
                  <a:srgbClr val="9CDCFE"/>
                </a:solidFill>
                <a:effectLst/>
                <a:latin typeface="Consolas" panose="020B0609020204030204" pitchFamily="49" charset="0"/>
              </a:rPr>
              <a:t>all_data_metrics</a:t>
            </a:r>
            <a:r>
              <a:rPr lang="en-US" sz="2400" b="0" dirty="0">
                <a:solidFill>
                  <a:srgbClr val="D4D4D4"/>
                </a:solidFill>
                <a:effectLst/>
                <a:latin typeface="Consolas" panose="020B0609020204030204" pitchFamily="49" charset="0"/>
              </a:rPr>
              <a:t>[</a:t>
            </a:r>
            <a:r>
              <a:rPr lang="en-US" sz="2400" b="0" dirty="0" err="1">
                <a:solidFill>
                  <a:srgbClr val="9CDCFE"/>
                </a:solidFill>
                <a:effectLst/>
                <a:latin typeface="Consolas" panose="020B0609020204030204" pitchFamily="49" charset="0"/>
              </a:rPr>
              <a:t>all_data_metrics</a:t>
            </a:r>
            <a:r>
              <a:rPr lang="en-US" sz="2400" b="0" dirty="0">
                <a:solidFill>
                  <a:srgbClr val="D4D4D4"/>
                </a:solidFill>
                <a:effectLst/>
                <a:latin typeface="Consolas" panose="020B0609020204030204" pitchFamily="49" charset="0"/>
              </a:rPr>
              <a:t>[</a:t>
            </a:r>
            <a:r>
              <a:rPr lang="en-US" sz="2400" b="0" dirty="0">
                <a:solidFill>
                  <a:srgbClr val="CE9178"/>
                </a:solidFill>
                <a:effectLst/>
                <a:latin typeface="Consolas" panose="020B0609020204030204" pitchFamily="49" charset="0"/>
              </a:rPr>
              <a:t>'CCI'</a:t>
            </a:r>
            <a:r>
              <a:rPr lang="en-US" sz="2400" b="0" dirty="0">
                <a:solidFill>
                  <a:srgbClr val="D4D4D4"/>
                </a:solidFill>
                <a:effectLst/>
                <a:latin typeface="Consolas" panose="020B0609020204030204" pitchFamily="49" charset="0"/>
              </a:rPr>
              <a:t>] </a:t>
            </a:r>
            <a:r>
              <a:rPr lang="en-US" sz="2400" b="0" dirty="0">
                <a:solidFill>
                  <a:srgbClr val="DCDCAA"/>
                </a:solidFill>
                <a:effectLst/>
                <a:latin typeface="Consolas" panose="020B0609020204030204" pitchFamily="49" charset="0"/>
              </a:rPr>
              <a:t>&gt;</a:t>
            </a:r>
            <a:r>
              <a:rPr lang="en-US" sz="2400" b="0" dirty="0">
                <a:solidFill>
                  <a:srgbClr val="D4D4D4"/>
                </a:solidFill>
                <a:effectLst/>
                <a:latin typeface="Consolas" panose="020B0609020204030204" pitchFamily="49" charset="0"/>
              </a:rPr>
              <a:t> </a:t>
            </a:r>
            <a:r>
              <a:rPr lang="en-US" sz="2400" b="0" dirty="0" err="1">
                <a:solidFill>
                  <a:srgbClr val="9CDCFE"/>
                </a:solidFill>
                <a:effectLst/>
                <a:latin typeface="Consolas" panose="020B0609020204030204" pitchFamily="49" charset="0"/>
              </a:rPr>
              <a:t>bullish_threshold</a:t>
            </a:r>
            <a:r>
              <a:rPr lang="en-US" sz="2400" b="0" dirty="0">
                <a:solidFill>
                  <a:srgbClr val="D4D4D4"/>
                </a:solidFill>
                <a:effectLst/>
                <a:latin typeface="Consolas" panose="020B0609020204030204" pitchFamily="49" charset="0"/>
              </a:rPr>
              <a:t>])</a:t>
            </a:r>
          </a:p>
          <a:p>
            <a:r>
              <a:rPr lang="en-US" sz="2400" b="0" dirty="0" err="1">
                <a:solidFill>
                  <a:srgbClr val="9CDCFE"/>
                </a:solidFill>
                <a:effectLst/>
                <a:latin typeface="Consolas" panose="020B0609020204030204" pitchFamily="49" charset="0"/>
              </a:rPr>
              <a:t>bearish_count</a:t>
            </a:r>
            <a:r>
              <a:rPr lang="en-US" sz="2400" b="0" dirty="0">
                <a:solidFill>
                  <a:srgbClr val="D4D4D4"/>
                </a:solidFill>
                <a:effectLst/>
                <a:latin typeface="Consolas" panose="020B0609020204030204" pitchFamily="49" charset="0"/>
              </a:rPr>
              <a:t> = </a:t>
            </a:r>
            <a:r>
              <a:rPr lang="en-US" sz="2400" b="0" dirty="0" err="1">
                <a:solidFill>
                  <a:srgbClr val="DCDCAA"/>
                </a:solidFill>
                <a:effectLst/>
                <a:latin typeface="Consolas" panose="020B0609020204030204" pitchFamily="49" charset="0"/>
              </a:rPr>
              <a:t>len</a:t>
            </a:r>
            <a:r>
              <a:rPr lang="en-US" sz="2400" b="0" dirty="0">
                <a:solidFill>
                  <a:srgbClr val="D4D4D4"/>
                </a:solidFill>
                <a:effectLst/>
                <a:latin typeface="Consolas" panose="020B0609020204030204" pitchFamily="49" charset="0"/>
              </a:rPr>
              <a:t>(</a:t>
            </a:r>
            <a:r>
              <a:rPr lang="en-US" sz="2400" b="0" dirty="0" err="1">
                <a:solidFill>
                  <a:srgbClr val="9CDCFE"/>
                </a:solidFill>
                <a:effectLst/>
                <a:latin typeface="Consolas" panose="020B0609020204030204" pitchFamily="49" charset="0"/>
              </a:rPr>
              <a:t>all_data_metrics</a:t>
            </a:r>
            <a:r>
              <a:rPr lang="en-US" sz="2400" b="0" dirty="0">
                <a:solidFill>
                  <a:srgbClr val="D4D4D4"/>
                </a:solidFill>
                <a:effectLst/>
                <a:latin typeface="Consolas" panose="020B0609020204030204" pitchFamily="49" charset="0"/>
              </a:rPr>
              <a:t>[</a:t>
            </a:r>
            <a:r>
              <a:rPr lang="en-US" sz="2400" b="0" dirty="0" err="1">
                <a:solidFill>
                  <a:srgbClr val="9CDCFE"/>
                </a:solidFill>
                <a:effectLst/>
                <a:latin typeface="Consolas" panose="020B0609020204030204" pitchFamily="49" charset="0"/>
              </a:rPr>
              <a:t>all_data_metrics</a:t>
            </a:r>
            <a:r>
              <a:rPr lang="en-US" sz="2400" b="0" dirty="0">
                <a:solidFill>
                  <a:srgbClr val="D4D4D4"/>
                </a:solidFill>
                <a:effectLst/>
                <a:latin typeface="Consolas" panose="020B0609020204030204" pitchFamily="49" charset="0"/>
              </a:rPr>
              <a:t>[</a:t>
            </a:r>
            <a:r>
              <a:rPr lang="en-US" sz="2400" b="0" dirty="0">
                <a:solidFill>
                  <a:srgbClr val="CE9178"/>
                </a:solidFill>
                <a:effectLst/>
                <a:latin typeface="Consolas" panose="020B0609020204030204" pitchFamily="49" charset="0"/>
              </a:rPr>
              <a:t>'CCI'</a:t>
            </a:r>
            <a:r>
              <a:rPr lang="en-US" sz="2400" b="0" dirty="0">
                <a:solidFill>
                  <a:srgbClr val="D4D4D4"/>
                </a:solidFill>
                <a:effectLst/>
                <a:latin typeface="Consolas" panose="020B0609020204030204" pitchFamily="49" charset="0"/>
              </a:rPr>
              <a:t>] </a:t>
            </a:r>
            <a:r>
              <a:rPr lang="en-US" sz="2400" b="0" dirty="0">
                <a:solidFill>
                  <a:srgbClr val="DCDCAA"/>
                </a:solidFill>
                <a:effectLst/>
                <a:latin typeface="Consolas" panose="020B0609020204030204" pitchFamily="49" charset="0"/>
              </a:rPr>
              <a:t>&lt;</a:t>
            </a:r>
            <a:r>
              <a:rPr lang="en-US" sz="2400" b="0" dirty="0">
                <a:solidFill>
                  <a:srgbClr val="D4D4D4"/>
                </a:solidFill>
                <a:effectLst/>
                <a:latin typeface="Consolas" panose="020B0609020204030204" pitchFamily="49" charset="0"/>
              </a:rPr>
              <a:t> </a:t>
            </a:r>
            <a:r>
              <a:rPr lang="en-US" sz="2400" b="0" dirty="0" err="1">
                <a:solidFill>
                  <a:srgbClr val="9CDCFE"/>
                </a:solidFill>
                <a:effectLst/>
                <a:latin typeface="Consolas" panose="020B0609020204030204" pitchFamily="49" charset="0"/>
              </a:rPr>
              <a:t>bearish_threshold</a:t>
            </a:r>
            <a:r>
              <a:rPr lang="en-US" sz="2400" b="0" dirty="0">
                <a:solidFill>
                  <a:srgbClr val="D4D4D4"/>
                </a:solidFill>
                <a:effectLst/>
                <a:latin typeface="Consolas" panose="020B0609020204030204" pitchFamily="49" charset="0"/>
              </a:rPr>
              <a:t>])</a:t>
            </a:r>
            <a:endParaRPr lang="en-US" sz="2400" dirty="0">
              <a:solidFill>
                <a:schemeClr val="bg1"/>
              </a:solidFill>
              <a:latin typeface="Times New Roman" panose="02020603050405020304" pitchFamily="18" charset="0"/>
              <a:cs typeface="Times New Roman" panose="02020603050405020304" pitchFamily="18" charset="0"/>
            </a:endParaRPr>
          </a:p>
          <a:p>
            <a:endParaRPr lang="en-US" sz="2400" dirty="0">
              <a:solidFill>
                <a:schemeClr val="bg1"/>
              </a:solidFill>
              <a:latin typeface="Times New Roman" panose="02020603050405020304" pitchFamily="18" charset="0"/>
              <a:cs typeface="Times New Roman" panose="02020603050405020304" pitchFamily="18" charset="0"/>
            </a:endParaRPr>
          </a:p>
          <a:p>
            <a:r>
              <a:rPr lang="en-US" sz="2400" dirty="0">
                <a:solidFill>
                  <a:schemeClr val="bg1"/>
                </a:solidFill>
                <a:latin typeface="Times New Roman" panose="02020603050405020304" pitchFamily="18" charset="0"/>
                <a:cs typeface="Times New Roman" panose="02020603050405020304" pitchFamily="18" charset="0"/>
              </a:rPr>
              <a:t>Purpose:</a:t>
            </a:r>
          </a:p>
          <a:p>
            <a:r>
              <a:rPr lang="en-US" sz="2400" dirty="0">
                <a:solidFill>
                  <a:schemeClr val="bg1"/>
                </a:solidFill>
                <a:latin typeface="Times New Roman" panose="02020603050405020304" pitchFamily="18" charset="0"/>
                <a:cs typeface="Times New Roman" panose="02020603050405020304" pitchFamily="18" charset="0"/>
              </a:rPr>
              <a:t>	This method aims to quantify and track occurrences of certain market indicators in historical data to anticipate potential upward or downward trends in the market.</a:t>
            </a:r>
          </a:p>
        </p:txBody>
      </p:sp>
    </p:spTree>
    <p:extLst>
      <p:ext uri="{BB962C8B-B14F-4D97-AF65-F5344CB8AC3E}">
        <p14:creationId xmlns:p14="http://schemas.microsoft.com/office/powerpoint/2010/main" val="295437287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65073"/>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7E1859C2-D9AB-4FA3-0D05-AEA3683D289B}"/>
              </a:ext>
            </a:extLst>
          </p:cNvPr>
          <p:cNvGrpSpPr/>
          <p:nvPr/>
        </p:nvGrpSpPr>
        <p:grpSpPr>
          <a:xfrm>
            <a:off x="-1042568" y="269126"/>
            <a:ext cx="930968" cy="898692"/>
            <a:chOff x="-1023958" y="511654"/>
            <a:chExt cx="930968" cy="898692"/>
          </a:xfrm>
        </p:grpSpPr>
        <p:sp>
          <p:nvSpPr>
            <p:cNvPr id="4" name="Oval 3">
              <a:extLst>
                <a:ext uri="{FF2B5EF4-FFF2-40B4-BE49-F238E27FC236}">
                  <a16:creationId xmlns:a16="http://schemas.microsoft.com/office/drawing/2014/main" id="{30C59158-9F78-6DB0-0574-3863888CCCBE}"/>
                </a:ext>
              </a:extLst>
            </p:cNvPr>
            <p:cNvSpPr/>
            <p:nvPr/>
          </p:nvSpPr>
          <p:spPr>
            <a:xfrm>
              <a:off x="-1023958" y="511654"/>
              <a:ext cx="930968" cy="8986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5" name="Graphic 4" descr="Office worker">
              <a:extLst>
                <a:ext uri="{FF2B5EF4-FFF2-40B4-BE49-F238E27FC236}">
                  <a16:creationId xmlns:a16="http://schemas.microsoft.com/office/drawing/2014/main" id="{EB013960-761E-A3B9-3ABE-68823F0DC3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0483" y="667392"/>
              <a:ext cx="609924" cy="609924"/>
            </a:xfrm>
            <a:prstGeom prst="rect">
              <a:avLst/>
            </a:prstGeom>
          </p:spPr>
        </p:pic>
      </p:grpSp>
      <p:grpSp>
        <p:nvGrpSpPr>
          <p:cNvPr id="6" name="Group 5">
            <a:extLst>
              <a:ext uri="{FF2B5EF4-FFF2-40B4-BE49-F238E27FC236}">
                <a16:creationId xmlns:a16="http://schemas.microsoft.com/office/drawing/2014/main" id="{2C6D798F-CDF4-ED2B-A0B7-213498CC9E22}"/>
              </a:ext>
            </a:extLst>
          </p:cNvPr>
          <p:cNvGrpSpPr/>
          <p:nvPr/>
        </p:nvGrpSpPr>
        <p:grpSpPr>
          <a:xfrm>
            <a:off x="-1023958" y="4276830"/>
            <a:ext cx="946466" cy="899603"/>
            <a:chOff x="-1023958" y="4276831"/>
            <a:chExt cx="832104" cy="832104"/>
          </a:xfrm>
        </p:grpSpPr>
        <p:sp>
          <p:nvSpPr>
            <p:cNvPr id="7" name="Oval 6">
              <a:extLst>
                <a:ext uri="{FF2B5EF4-FFF2-40B4-BE49-F238E27FC236}">
                  <a16:creationId xmlns:a16="http://schemas.microsoft.com/office/drawing/2014/main" id="{4C73538C-2496-5DD2-88C0-16580FB40A9A}"/>
                </a:ext>
              </a:extLst>
            </p:cNvPr>
            <p:cNvSpPr/>
            <p:nvPr/>
          </p:nvSpPr>
          <p:spPr>
            <a:xfrm>
              <a:off x="-1023958" y="4276831"/>
              <a:ext cx="832104" cy="8321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8" name="Graphic 7" descr="Lightbulb">
              <a:extLst>
                <a:ext uri="{FF2B5EF4-FFF2-40B4-BE49-F238E27FC236}">
                  <a16:creationId xmlns:a16="http://schemas.microsoft.com/office/drawing/2014/main" id="{89C09122-0DF0-D8DE-C8C7-A68D7BEA249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1143" y="4420306"/>
              <a:ext cx="545153" cy="545153"/>
            </a:xfrm>
            <a:prstGeom prst="rect">
              <a:avLst/>
            </a:prstGeom>
          </p:spPr>
        </p:pic>
      </p:grpSp>
      <p:grpSp>
        <p:nvGrpSpPr>
          <p:cNvPr id="9" name="Group 8">
            <a:extLst>
              <a:ext uri="{FF2B5EF4-FFF2-40B4-BE49-F238E27FC236}">
                <a16:creationId xmlns:a16="http://schemas.microsoft.com/office/drawing/2014/main" id="{71797E63-6F60-EB68-CCD1-841D720D5FB6}"/>
              </a:ext>
            </a:extLst>
          </p:cNvPr>
          <p:cNvGrpSpPr/>
          <p:nvPr/>
        </p:nvGrpSpPr>
        <p:grpSpPr>
          <a:xfrm>
            <a:off x="-1023958" y="1766713"/>
            <a:ext cx="832104" cy="832104"/>
            <a:chOff x="-1023958" y="1766713"/>
            <a:chExt cx="832104" cy="832104"/>
          </a:xfrm>
        </p:grpSpPr>
        <p:sp>
          <p:nvSpPr>
            <p:cNvPr id="10" name="Oval 9">
              <a:extLst>
                <a:ext uri="{FF2B5EF4-FFF2-40B4-BE49-F238E27FC236}">
                  <a16:creationId xmlns:a16="http://schemas.microsoft.com/office/drawing/2014/main" id="{28E5275C-798B-60FF-8F8E-256F57510282}"/>
                </a:ext>
              </a:extLst>
            </p:cNvPr>
            <p:cNvSpPr/>
            <p:nvPr/>
          </p:nvSpPr>
          <p:spPr>
            <a:xfrm>
              <a:off x="-1023958" y="1766713"/>
              <a:ext cx="832104" cy="8321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11" name="Graphic 10" descr="Stopwatch">
              <a:extLst>
                <a:ext uri="{FF2B5EF4-FFF2-40B4-BE49-F238E27FC236}">
                  <a16:creationId xmlns:a16="http://schemas.microsoft.com/office/drawing/2014/main" id="{D6BB14E9-D98C-70AE-9A28-F715908E30B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1142" y="1910188"/>
              <a:ext cx="545153" cy="545153"/>
            </a:xfrm>
            <a:prstGeom prst="rect">
              <a:avLst/>
            </a:prstGeom>
          </p:spPr>
        </p:pic>
      </p:grpSp>
      <p:grpSp>
        <p:nvGrpSpPr>
          <p:cNvPr id="12" name="Group 11">
            <a:extLst>
              <a:ext uri="{FF2B5EF4-FFF2-40B4-BE49-F238E27FC236}">
                <a16:creationId xmlns:a16="http://schemas.microsoft.com/office/drawing/2014/main" id="{0476F915-9AF7-D963-2F24-A2E4805F6125}"/>
              </a:ext>
            </a:extLst>
          </p:cNvPr>
          <p:cNvGrpSpPr/>
          <p:nvPr/>
        </p:nvGrpSpPr>
        <p:grpSpPr>
          <a:xfrm>
            <a:off x="-1023958" y="5475531"/>
            <a:ext cx="832104" cy="832104"/>
            <a:chOff x="-1023958" y="5475531"/>
            <a:chExt cx="832104" cy="832104"/>
          </a:xfrm>
        </p:grpSpPr>
        <p:sp>
          <p:nvSpPr>
            <p:cNvPr id="13" name="Oval 12">
              <a:extLst>
                <a:ext uri="{FF2B5EF4-FFF2-40B4-BE49-F238E27FC236}">
                  <a16:creationId xmlns:a16="http://schemas.microsoft.com/office/drawing/2014/main" id="{245F7BA4-CF7A-BE88-D2FA-87D4554C9D6A}"/>
                </a:ext>
              </a:extLst>
            </p:cNvPr>
            <p:cNvSpPr/>
            <p:nvPr/>
          </p:nvSpPr>
          <p:spPr>
            <a:xfrm>
              <a:off x="-1023958" y="5475531"/>
              <a:ext cx="832104" cy="8321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14" name="Graphic 13" descr="Presentation with pie chart">
              <a:extLst>
                <a:ext uri="{FF2B5EF4-FFF2-40B4-BE49-F238E27FC236}">
                  <a16:creationId xmlns:a16="http://schemas.microsoft.com/office/drawing/2014/main" id="{D9EC2EC7-3F99-66CD-64E2-30D520E10F4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49660" y="5619006"/>
              <a:ext cx="545153" cy="545153"/>
            </a:xfrm>
            <a:prstGeom prst="rect">
              <a:avLst/>
            </a:prstGeom>
          </p:spPr>
        </p:pic>
      </p:grpSp>
      <p:sp>
        <p:nvSpPr>
          <p:cNvPr id="26" name="Freeform: Shape 25">
            <a:extLst>
              <a:ext uri="{FF2B5EF4-FFF2-40B4-BE49-F238E27FC236}">
                <a16:creationId xmlns:a16="http://schemas.microsoft.com/office/drawing/2014/main" id="{DEDC2F41-536A-227B-7E84-32EB623F3DF4}"/>
              </a:ext>
            </a:extLst>
          </p:cNvPr>
          <p:cNvSpPr/>
          <p:nvPr/>
        </p:nvSpPr>
        <p:spPr>
          <a:xfrm>
            <a:off x="0" y="-5021451"/>
            <a:ext cx="1335741" cy="16900902"/>
          </a:xfrm>
          <a:custGeom>
            <a:avLst/>
            <a:gdLst>
              <a:gd name="connsiteX0" fmla="*/ 1335741 w 1335741"/>
              <a:gd name="connsiteY0" fmla="*/ 0 h 16900902"/>
              <a:gd name="connsiteX1" fmla="*/ 1335741 w 1335741"/>
              <a:gd name="connsiteY1" fmla="*/ 7855712 h 16900902"/>
              <a:gd name="connsiteX2" fmla="*/ 719822 w 1335741"/>
              <a:gd name="connsiteY2" fmla="*/ 8441114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0" fmla="*/ 1335741 w 1335741"/>
              <a:gd name="connsiteY0" fmla="*/ 0 h 16900902"/>
              <a:gd name="connsiteX1" fmla="*/ 1335741 w 1335741"/>
              <a:gd name="connsiteY1" fmla="*/ 7855712 h 16900902"/>
              <a:gd name="connsiteX2" fmla="*/ 719822 w 1335741"/>
              <a:gd name="connsiteY2" fmla="*/ 8441117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17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17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20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20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5741" h="16900902">
                <a:moveTo>
                  <a:pt x="1335741" y="0"/>
                </a:moveTo>
                <a:lnTo>
                  <a:pt x="1335741" y="7855712"/>
                </a:lnTo>
                <a:cubicBezTo>
                  <a:pt x="1130435" y="8050847"/>
                  <a:pt x="726184" y="7998328"/>
                  <a:pt x="719822" y="8441120"/>
                </a:cubicBezTo>
                <a:cubicBezTo>
                  <a:pt x="713460" y="8883912"/>
                  <a:pt x="1130435" y="8831382"/>
                  <a:pt x="1335741" y="9026515"/>
                </a:cubicBezTo>
                <a:lnTo>
                  <a:pt x="1335741" y="16900902"/>
                </a:lnTo>
                <a:lnTo>
                  <a:pt x="0" y="16900902"/>
                </a:lnTo>
                <a:lnTo>
                  <a:pt x="0" y="0"/>
                </a:lnTo>
                <a:lnTo>
                  <a:pt x="1335741"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8" name="Graphic 17" descr="Office worker">
            <a:hlinkClick r:id="rId10" action="ppaction://hlinksldjump"/>
            <a:extLst>
              <a:ext uri="{FF2B5EF4-FFF2-40B4-BE49-F238E27FC236}">
                <a16:creationId xmlns:a16="http://schemas.microsoft.com/office/drawing/2014/main" id="{07D1805B-BC16-B468-FE44-40F610CDCDA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22704" y="649561"/>
            <a:ext cx="545153" cy="545153"/>
          </a:xfrm>
          <a:prstGeom prst="rect">
            <a:avLst/>
          </a:prstGeom>
        </p:spPr>
      </p:pic>
      <p:pic>
        <p:nvPicPr>
          <p:cNvPr id="19" name="Graphic 18" descr="Lightbulb">
            <a:hlinkClick r:id="rId13" action="ppaction://hlinksldjump"/>
            <a:extLst>
              <a:ext uri="{FF2B5EF4-FFF2-40B4-BE49-F238E27FC236}">
                <a16:creationId xmlns:a16="http://schemas.microsoft.com/office/drawing/2014/main" id="{5BD7E955-5936-70DE-1879-4000164D8561}"/>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92578" y="4420306"/>
            <a:ext cx="545153" cy="545153"/>
          </a:xfrm>
          <a:prstGeom prst="rect">
            <a:avLst/>
          </a:prstGeom>
        </p:spPr>
      </p:pic>
      <p:pic>
        <p:nvPicPr>
          <p:cNvPr id="20" name="Graphic 19" descr="Stopwatch">
            <a:hlinkClick r:id="rId16" action="ppaction://hlinksldjump"/>
            <a:extLst>
              <a:ext uri="{FF2B5EF4-FFF2-40B4-BE49-F238E27FC236}">
                <a16:creationId xmlns:a16="http://schemas.microsoft.com/office/drawing/2014/main" id="{FB751E26-9984-0CD3-F499-54D976FB4C8C}"/>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92579" y="1910188"/>
            <a:ext cx="545153" cy="545153"/>
          </a:xfrm>
          <a:prstGeom prst="rect">
            <a:avLst/>
          </a:prstGeom>
        </p:spPr>
      </p:pic>
      <p:grpSp>
        <p:nvGrpSpPr>
          <p:cNvPr id="29" name="Group 28">
            <a:extLst>
              <a:ext uri="{FF2B5EF4-FFF2-40B4-BE49-F238E27FC236}">
                <a16:creationId xmlns:a16="http://schemas.microsoft.com/office/drawing/2014/main" id="{315F37EF-548B-E378-56DC-30706DD1647B}"/>
              </a:ext>
            </a:extLst>
          </p:cNvPr>
          <p:cNvGrpSpPr/>
          <p:nvPr/>
        </p:nvGrpSpPr>
        <p:grpSpPr>
          <a:xfrm>
            <a:off x="893563" y="3021772"/>
            <a:ext cx="832104" cy="832104"/>
            <a:chOff x="-1023958" y="3022173"/>
            <a:chExt cx="832104" cy="832104"/>
          </a:xfrm>
        </p:grpSpPr>
        <p:grpSp>
          <p:nvGrpSpPr>
            <p:cNvPr id="15" name="Group 14">
              <a:extLst>
                <a:ext uri="{FF2B5EF4-FFF2-40B4-BE49-F238E27FC236}">
                  <a16:creationId xmlns:a16="http://schemas.microsoft.com/office/drawing/2014/main" id="{66684BBC-7A34-2DDD-CB6A-8CB6753B4B06}"/>
                </a:ext>
              </a:extLst>
            </p:cNvPr>
            <p:cNvGrpSpPr/>
            <p:nvPr/>
          </p:nvGrpSpPr>
          <p:grpSpPr>
            <a:xfrm>
              <a:off x="-1023958" y="3022173"/>
              <a:ext cx="832104" cy="832104"/>
              <a:chOff x="-1023958" y="3021772"/>
              <a:chExt cx="832104" cy="832104"/>
            </a:xfrm>
            <a:solidFill>
              <a:schemeClr val="bg1"/>
            </a:solidFill>
          </p:grpSpPr>
          <p:sp>
            <p:nvSpPr>
              <p:cNvPr id="16" name="Oval 15">
                <a:extLst>
                  <a:ext uri="{FF2B5EF4-FFF2-40B4-BE49-F238E27FC236}">
                    <a16:creationId xmlns:a16="http://schemas.microsoft.com/office/drawing/2014/main" id="{BC0AAFDF-6635-74EA-8879-E57AA6E4551E}"/>
                  </a:ext>
                </a:extLst>
              </p:cNvPr>
              <p:cNvSpPr/>
              <p:nvPr/>
            </p:nvSpPr>
            <p:spPr>
              <a:xfrm>
                <a:off x="-1023958" y="3021772"/>
                <a:ext cx="832104" cy="832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17" name="Graphic 16" descr="Magnifying glass">
                <a:extLst>
                  <a:ext uri="{FF2B5EF4-FFF2-40B4-BE49-F238E27FC236}">
                    <a16:creationId xmlns:a16="http://schemas.microsoft.com/office/drawing/2014/main" id="{934E717E-FB3C-8B4B-FD45-EAA16CF80D0D}"/>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71142" y="3165247"/>
                <a:ext cx="545153" cy="545153"/>
              </a:xfrm>
              <a:prstGeom prst="rect">
                <a:avLst/>
              </a:prstGeom>
            </p:spPr>
          </p:pic>
        </p:grpSp>
        <p:pic>
          <p:nvPicPr>
            <p:cNvPr id="27" name="Graphic 26" descr="Magnifying glass">
              <a:hlinkClick r:id="rId21" action="ppaction://hlinksldjump"/>
              <a:extLst>
                <a:ext uri="{FF2B5EF4-FFF2-40B4-BE49-F238E27FC236}">
                  <a16:creationId xmlns:a16="http://schemas.microsoft.com/office/drawing/2014/main" id="{1F1EAA1B-EFCD-8F94-AD77-CAEC6FA0A6A9}"/>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871143" y="3165460"/>
              <a:ext cx="545153" cy="545153"/>
            </a:xfrm>
            <a:prstGeom prst="rect">
              <a:avLst/>
            </a:prstGeom>
          </p:spPr>
        </p:pic>
      </p:grpSp>
      <p:pic>
        <p:nvPicPr>
          <p:cNvPr id="21" name="Graphic 20" descr="Presentation with pie chart">
            <a:hlinkClick r:id="rId24" action="ppaction://hlinksldjump"/>
            <a:extLst>
              <a:ext uri="{FF2B5EF4-FFF2-40B4-BE49-F238E27FC236}">
                <a16:creationId xmlns:a16="http://schemas.microsoft.com/office/drawing/2014/main" id="{2579CF21-E863-8DD4-7A3B-A2B05356F94C}"/>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414061" y="5619006"/>
            <a:ext cx="545153" cy="545153"/>
          </a:xfrm>
          <a:prstGeom prst="rect">
            <a:avLst/>
          </a:prstGeom>
        </p:spPr>
      </p:pic>
      <p:pic>
        <p:nvPicPr>
          <p:cNvPr id="22" name="Graphic 21" descr="Magnifying glass">
            <a:hlinkClick r:id="rId21" action="ppaction://hlinksldjump"/>
            <a:extLst>
              <a:ext uri="{FF2B5EF4-FFF2-40B4-BE49-F238E27FC236}">
                <a16:creationId xmlns:a16="http://schemas.microsoft.com/office/drawing/2014/main" id="{5F441F75-571A-3D88-5421-A425970DF4EB}"/>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392579" y="3165247"/>
            <a:ext cx="545153" cy="545153"/>
          </a:xfrm>
          <a:prstGeom prst="rect">
            <a:avLst/>
          </a:prstGeom>
        </p:spPr>
      </p:pic>
      <p:sp>
        <p:nvSpPr>
          <p:cNvPr id="2" name="TextBox 1">
            <a:extLst>
              <a:ext uri="{FF2B5EF4-FFF2-40B4-BE49-F238E27FC236}">
                <a16:creationId xmlns:a16="http://schemas.microsoft.com/office/drawing/2014/main" id="{DF9A7503-15F2-2AB9-C056-F89483DCD0B6}"/>
              </a:ext>
            </a:extLst>
          </p:cNvPr>
          <p:cNvSpPr txBox="1"/>
          <p:nvPr/>
        </p:nvSpPr>
        <p:spPr>
          <a:xfrm>
            <a:off x="1831294" y="469137"/>
            <a:ext cx="7586663" cy="769441"/>
          </a:xfrm>
          <a:prstGeom prst="rect">
            <a:avLst/>
          </a:prstGeom>
          <a:noFill/>
        </p:spPr>
        <p:txBody>
          <a:bodyPr wrap="square" rtlCol="0">
            <a:spAutoFit/>
          </a:bodyPr>
          <a:lstStyle/>
          <a:p>
            <a:pPr algn="l"/>
            <a:r>
              <a:rPr lang="en-US" sz="4400" b="1" i="0" dirty="0">
                <a:solidFill>
                  <a:schemeClr val="bg1"/>
                </a:solidFill>
                <a:effectLst/>
                <a:latin typeface="Times New Roman" panose="02020603050405020304" pitchFamily="18" charset="0"/>
                <a:cs typeface="Times New Roman" panose="02020603050405020304" pitchFamily="18" charset="0"/>
              </a:rPr>
              <a:t>Decision-Making Process</a:t>
            </a:r>
          </a:p>
        </p:txBody>
      </p:sp>
      <p:sp>
        <p:nvSpPr>
          <p:cNvPr id="30" name="TextBox 29">
            <a:extLst>
              <a:ext uri="{FF2B5EF4-FFF2-40B4-BE49-F238E27FC236}">
                <a16:creationId xmlns:a16="http://schemas.microsoft.com/office/drawing/2014/main" id="{C0DA2E00-EB35-39C6-2EC7-CD4B19249F67}"/>
              </a:ext>
            </a:extLst>
          </p:cNvPr>
          <p:cNvSpPr txBox="1"/>
          <p:nvPr/>
        </p:nvSpPr>
        <p:spPr>
          <a:xfrm>
            <a:off x="1831294" y="1448054"/>
            <a:ext cx="9915525" cy="4154984"/>
          </a:xfrm>
          <a:prstGeom prst="rect">
            <a:avLst/>
          </a:prstGeom>
          <a:noFill/>
        </p:spPr>
        <p:txBody>
          <a:bodyPr wrap="square">
            <a:spAutoFit/>
          </a:bodyPr>
          <a:lstStyle/>
          <a:p>
            <a:pPr algn="just"/>
            <a:r>
              <a:rPr lang="en-US" sz="2400" dirty="0">
                <a:solidFill>
                  <a:schemeClr val="bg1"/>
                </a:solidFill>
                <a:latin typeface="Times New Roman" panose="02020603050405020304" pitchFamily="18" charset="0"/>
                <a:cs typeface="Times New Roman" panose="02020603050405020304" pitchFamily="18" charset="0"/>
              </a:rPr>
              <a:t>Conditions Alignment:</a:t>
            </a:r>
          </a:p>
          <a:p>
            <a:pPr marL="342900" indent="-342900" algn="just">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The program integrates various technical indicators such as Moving Averages (MA), Commodity Channel Index (CCI), and additional indicator values into separate sets of conditions for "BUY" and "SELL" decisions.</a:t>
            </a:r>
          </a:p>
          <a:p>
            <a:pPr marL="342900" indent="-342900" algn="just">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For a "BUY" decision, conditions involving MA, CCI, weekly CCI mean, additional indicator value, and historical bullish sentiment are aligned to collectively indicate a potential uptrend or bullish market sentiment.</a:t>
            </a:r>
          </a:p>
          <a:p>
            <a:pPr marL="342900" indent="-342900" algn="just">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Similarly, for a "SELL" decision, conditions related to MA, CCI, weekly CCI mean, additional indicator value, and historical bearish sentiment align to suggest a potential downtrend or bearish market sentiment.</a:t>
            </a:r>
          </a:p>
          <a:p>
            <a:pPr algn="just"/>
            <a:r>
              <a:rPr lang="en-US" sz="2400" dirty="0">
                <a:solidFill>
                  <a:schemeClr val="bg1"/>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1156523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65073"/>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7E1859C2-D9AB-4FA3-0D05-AEA3683D289B}"/>
              </a:ext>
            </a:extLst>
          </p:cNvPr>
          <p:cNvGrpSpPr/>
          <p:nvPr/>
        </p:nvGrpSpPr>
        <p:grpSpPr>
          <a:xfrm>
            <a:off x="-1042568" y="269126"/>
            <a:ext cx="930968" cy="898692"/>
            <a:chOff x="-1023958" y="511654"/>
            <a:chExt cx="930968" cy="898692"/>
          </a:xfrm>
        </p:grpSpPr>
        <p:sp>
          <p:nvSpPr>
            <p:cNvPr id="4" name="Oval 3">
              <a:extLst>
                <a:ext uri="{FF2B5EF4-FFF2-40B4-BE49-F238E27FC236}">
                  <a16:creationId xmlns:a16="http://schemas.microsoft.com/office/drawing/2014/main" id="{30C59158-9F78-6DB0-0574-3863888CCCBE}"/>
                </a:ext>
              </a:extLst>
            </p:cNvPr>
            <p:cNvSpPr/>
            <p:nvPr/>
          </p:nvSpPr>
          <p:spPr>
            <a:xfrm>
              <a:off x="-1023958" y="511654"/>
              <a:ext cx="930968" cy="8986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5" name="Graphic 4" descr="Office worker">
              <a:extLst>
                <a:ext uri="{FF2B5EF4-FFF2-40B4-BE49-F238E27FC236}">
                  <a16:creationId xmlns:a16="http://schemas.microsoft.com/office/drawing/2014/main" id="{EB013960-761E-A3B9-3ABE-68823F0DC3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0483" y="667392"/>
              <a:ext cx="609924" cy="609924"/>
            </a:xfrm>
            <a:prstGeom prst="rect">
              <a:avLst/>
            </a:prstGeom>
          </p:spPr>
        </p:pic>
      </p:grpSp>
      <p:grpSp>
        <p:nvGrpSpPr>
          <p:cNvPr id="6" name="Group 5">
            <a:extLst>
              <a:ext uri="{FF2B5EF4-FFF2-40B4-BE49-F238E27FC236}">
                <a16:creationId xmlns:a16="http://schemas.microsoft.com/office/drawing/2014/main" id="{2C6D798F-CDF4-ED2B-A0B7-213498CC9E22}"/>
              </a:ext>
            </a:extLst>
          </p:cNvPr>
          <p:cNvGrpSpPr/>
          <p:nvPr/>
        </p:nvGrpSpPr>
        <p:grpSpPr>
          <a:xfrm>
            <a:off x="-1023958" y="4276830"/>
            <a:ext cx="946466" cy="899603"/>
            <a:chOff x="-1023958" y="4276831"/>
            <a:chExt cx="832104" cy="832104"/>
          </a:xfrm>
        </p:grpSpPr>
        <p:sp>
          <p:nvSpPr>
            <p:cNvPr id="7" name="Oval 6">
              <a:extLst>
                <a:ext uri="{FF2B5EF4-FFF2-40B4-BE49-F238E27FC236}">
                  <a16:creationId xmlns:a16="http://schemas.microsoft.com/office/drawing/2014/main" id="{4C73538C-2496-5DD2-88C0-16580FB40A9A}"/>
                </a:ext>
              </a:extLst>
            </p:cNvPr>
            <p:cNvSpPr/>
            <p:nvPr/>
          </p:nvSpPr>
          <p:spPr>
            <a:xfrm>
              <a:off x="-1023958" y="4276831"/>
              <a:ext cx="832104" cy="8321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8" name="Graphic 7" descr="Lightbulb">
              <a:extLst>
                <a:ext uri="{FF2B5EF4-FFF2-40B4-BE49-F238E27FC236}">
                  <a16:creationId xmlns:a16="http://schemas.microsoft.com/office/drawing/2014/main" id="{89C09122-0DF0-D8DE-C8C7-A68D7BEA249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1143" y="4420306"/>
              <a:ext cx="545153" cy="545153"/>
            </a:xfrm>
            <a:prstGeom prst="rect">
              <a:avLst/>
            </a:prstGeom>
          </p:spPr>
        </p:pic>
      </p:grpSp>
      <p:grpSp>
        <p:nvGrpSpPr>
          <p:cNvPr id="9" name="Group 8">
            <a:extLst>
              <a:ext uri="{FF2B5EF4-FFF2-40B4-BE49-F238E27FC236}">
                <a16:creationId xmlns:a16="http://schemas.microsoft.com/office/drawing/2014/main" id="{71797E63-6F60-EB68-CCD1-841D720D5FB6}"/>
              </a:ext>
            </a:extLst>
          </p:cNvPr>
          <p:cNvGrpSpPr/>
          <p:nvPr/>
        </p:nvGrpSpPr>
        <p:grpSpPr>
          <a:xfrm>
            <a:off x="-1023958" y="1766713"/>
            <a:ext cx="832104" cy="832104"/>
            <a:chOff x="-1023958" y="1766713"/>
            <a:chExt cx="832104" cy="832104"/>
          </a:xfrm>
        </p:grpSpPr>
        <p:sp>
          <p:nvSpPr>
            <p:cNvPr id="10" name="Oval 9">
              <a:extLst>
                <a:ext uri="{FF2B5EF4-FFF2-40B4-BE49-F238E27FC236}">
                  <a16:creationId xmlns:a16="http://schemas.microsoft.com/office/drawing/2014/main" id="{28E5275C-798B-60FF-8F8E-256F57510282}"/>
                </a:ext>
              </a:extLst>
            </p:cNvPr>
            <p:cNvSpPr/>
            <p:nvPr/>
          </p:nvSpPr>
          <p:spPr>
            <a:xfrm>
              <a:off x="-1023958" y="1766713"/>
              <a:ext cx="832104" cy="8321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11" name="Graphic 10" descr="Stopwatch">
              <a:extLst>
                <a:ext uri="{FF2B5EF4-FFF2-40B4-BE49-F238E27FC236}">
                  <a16:creationId xmlns:a16="http://schemas.microsoft.com/office/drawing/2014/main" id="{D6BB14E9-D98C-70AE-9A28-F715908E30B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1142" y="1910188"/>
              <a:ext cx="545153" cy="545153"/>
            </a:xfrm>
            <a:prstGeom prst="rect">
              <a:avLst/>
            </a:prstGeom>
          </p:spPr>
        </p:pic>
      </p:grpSp>
      <p:grpSp>
        <p:nvGrpSpPr>
          <p:cNvPr id="12" name="Group 11">
            <a:extLst>
              <a:ext uri="{FF2B5EF4-FFF2-40B4-BE49-F238E27FC236}">
                <a16:creationId xmlns:a16="http://schemas.microsoft.com/office/drawing/2014/main" id="{0476F915-9AF7-D963-2F24-A2E4805F6125}"/>
              </a:ext>
            </a:extLst>
          </p:cNvPr>
          <p:cNvGrpSpPr/>
          <p:nvPr/>
        </p:nvGrpSpPr>
        <p:grpSpPr>
          <a:xfrm>
            <a:off x="-1023958" y="5475531"/>
            <a:ext cx="832104" cy="832104"/>
            <a:chOff x="-1023958" y="5475531"/>
            <a:chExt cx="832104" cy="832104"/>
          </a:xfrm>
        </p:grpSpPr>
        <p:sp>
          <p:nvSpPr>
            <p:cNvPr id="13" name="Oval 12">
              <a:extLst>
                <a:ext uri="{FF2B5EF4-FFF2-40B4-BE49-F238E27FC236}">
                  <a16:creationId xmlns:a16="http://schemas.microsoft.com/office/drawing/2014/main" id="{245F7BA4-CF7A-BE88-D2FA-87D4554C9D6A}"/>
                </a:ext>
              </a:extLst>
            </p:cNvPr>
            <p:cNvSpPr/>
            <p:nvPr/>
          </p:nvSpPr>
          <p:spPr>
            <a:xfrm>
              <a:off x="-1023958" y="5475531"/>
              <a:ext cx="832104" cy="8321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14" name="Graphic 13" descr="Presentation with pie chart">
              <a:extLst>
                <a:ext uri="{FF2B5EF4-FFF2-40B4-BE49-F238E27FC236}">
                  <a16:creationId xmlns:a16="http://schemas.microsoft.com/office/drawing/2014/main" id="{D9EC2EC7-3F99-66CD-64E2-30D520E10F4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49660" y="5619006"/>
              <a:ext cx="545153" cy="545153"/>
            </a:xfrm>
            <a:prstGeom prst="rect">
              <a:avLst/>
            </a:prstGeom>
          </p:spPr>
        </p:pic>
      </p:grpSp>
      <p:sp>
        <p:nvSpPr>
          <p:cNvPr id="26" name="Freeform: Shape 25">
            <a:extLst>
              <a:ext uri="{FF2B5EF4-FFF2-40B4-BE49-F238E27FC236}">
                <a16:creationId xmlns:a16="http://schemas.microsoft.com/office/drawing/2014/main" id="{DEDC2F41-536A-227B-7E84-32EB623F3DF4}"/>
              </a:ext>
            </a:extLst>
          </p:cNvPr>
          <p:cNvSpPr/>
          <p:nvPr/>
        </p:nvSpPr>
        <p:spPr>
          <a:xfrm>
            <a:off x="0" y="-5021451"/>
            <a:ext cx="1335741" cy="16900902"/>
          </a:xfrm>
          <a:custGeom>
            <a:avLst/>
            <a:gdLst>
              <a:gd name="connsiteX0" fmla="*/ 1335741 w 1335741"/>
              <a:gd name="connsiteY0" fmla="*/ 0 h 16900902"/>
              <a:gd name="connsiteX1" fmla="*/ 1335741 w 1335741"/>
              <a:gd name="connsiteY1" fmla="*/ 7855712 h 16900902"/>
              <a:gd name="connsiteX2" fmla="*/ 719822 w 1335741"/>
              <a:gd name="connsiteY2" fmla="*/ 8441114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0" fmla="*/ 1335741 w 1335741"/>
              <a:gd name="connsiteY0" fmla="*/ 0 h 16900902"/>
              <a:gd name="connsiteX1" fmla="*/ 1335741 w 1335741"/>
              <a:gd name="connsiteY1" fmla="*/ 7855712 h 16900902"/>
              <a:gd name="connsiteX2" fmla="*/ 719822 w 1335741"/>
              <a:gd name="connsiteY2" fmla="*/ 8441117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17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17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20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20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5741" h="16900902">
                <a:moveTo>
                  <a:pt x="1335741" y="0"/>
                </a:moveTo>
                <a:lnTo>
                  <a:pt x="1335741" y="7855712"/>
                </a:lnTo>
                <a:cubicBezTo>
                  <a:pt x="1130435" y="8050847"/>
                  <a:pt x="726184" y="7998328"/>
                  <a:pt x="719822" y="8441120"/>
                </a:cubicBezTo>
                <a:cubicBezTo>
                  <a:pt x="713460" y="8883912"/>
                  <a:pt x="1130435" y="8831382"/>
                  <a:pt x="1335741" y="9026515"/>
                </a:cubicBezTo>
                <a:lnTo>
                  <a:pt x="1335741" y="16900902"/>
                </a:lnTo>
                <a:lnTo>
                  <a:pt x="0" y="16900902"/>
                </a:lnTo>
                <a:lnTo>
                  <a:pt x="0" y="0"/>
                </a:lnTo>
                <a:lnTo>
                  <a:pt x="1335741"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8" name="Graphic 17" descr="Office worker">
            <a:hlinkClick r:id="rId10" action="ppaction://hlinksldjump"/>
            <a:extLst>
              <a:ext uri="{FF2B5EF4-FFF2-40B4-BE49-F238E27FC236}">
                <a16:creationId xmlns:a16="http://schemas.microsoft.com/office/drawing/2014/main" id="{07D1805B-BC16-B468-FE44-40F610CDCDA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22704" y="649561"/>
            <a:ext cx="545153" cy="545153"/>
          </a:xfrm>
          <a:prstGeom prst="rect">
            <a:avLst/>
          </a:prstGeom>
        </p:spPr>
      </p:pic>
      <p:pic>
        <p:nvPicPr>
          <p:cNvPr id="19" name="Graphic 18" descr="Lightbulb">
            <a:hlinkClick r:id="rId13" action="ppaction://hlinksldjump"/>
            <a:extLst>
              <a:ext uri="{FF2B5EF4-FFF2-40B4-BE49-F238E27FC236}">
                <a16:creationId xmlns:a16="http://schemas.microsoft.com/office/drawing/2014/main" id="{5BD7E955-5936-70DE-1879-4000164D8561}"/>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92578" y="4420306"/>
            <a:ext cx="545153" cy="545153"/>
          </a:xfrm>
          <a:prstGeom prst="rect">
            <a:avLst/>
          </a:prstGeom>
        </p:spPr>
      </p:pic>
      <p:pic>
        <p:nvPicPr>
          <p:cNvPr id="20" name="Graphic 19" descr="Stopwatch">
            <a:hlinkClick r:id="rId16" action="ppaction://hlinksldjump"/>
            <a:extLst>
              <a:ext uri="{FF2B5EF4-FFF2-40B4-BE49-F238E27FC236}">
                <a16:creationId xmlns:a16="http://schemas.microsoft.com/office/drawing/2014/main" id="{FB751E26-9984-0CD3-F499-54D976FB4C8C}"/>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92579" y="1910188"/>
            <a:ext cx="545153" cy="545153"/>
          </a:xfrm>
          <a:prstGeom prst="rect">
            <a:avLst/>
          </a:prstGeom>
        </p:spPr>
      </p:pic>
      <p:grpSp>
        <p:nvGrpSpPr>
          <p:cNvPr id="29" name="Group 28">
            <a:extLst>
              <a:ext uri="{FF2B5EF4-FFF2-40B4-BE49-F238E27FC236}">
                <a16:creationId xmlns:a16="http://schemas.microsoft.com/office/drawing/2014/main" id="{315F37EF-548B-E378-56DC-30706DD1647B}"/>
              </a:ext>
            </a:extLst>
          </p:cNvPr>
          <p:cNvGrpSpPr/>
          <p:nvPr/>
        </p:nvGrpSpPr>
        <p:grpSpPr>
          <a:xfrm>
            <a:off x="893563" y="3021772"/>
            <a:ext cx="832104" cy="832104"/>
            <a:chOff x="-1023958" y="3022173"/>
            <a:chExt cx="832104" cy="832104"/>
          </a:xfrm>
        </p:grpSpPr>
        <p:grpSp>
          <p:nvGrpSpPr>
            <p:cNvPr id="15" name="Group 14">
              <a:extLst>
                <a:ext uri="{FF2B5EF4-FFF2-40B4-BE49-F238E27FC236}">
                  <a16:creationId xmlns:a16="http://schemas.microsoft.com/office/drawing/2014/main" id="{66684BBC-7A34-2DDD-CB6A-8CB6753B4B06}"/>
                </a:ext>
              </a:extLst>
            </p:cNvPr>
            <p:cNvGrpSpPr/>
            <p:nvPr/>
          </p:nvGrpSpPr>
          <p:grpSpPr>
            <a:xfrm>
              <a:off x="-1023958" y="3022173"/>
              <a:ext cx="832104" cy="832104"/>
              <a:chOff x="-1023958" y="3021772"/>
              <a:chExt cx="832104" cy="832104"/>
            </a:xfrm>
            <a:solidFill>
              <a:schemeClr val="bg1"/>
            </a:solidFill>
          </p:grpSpPr>
          <p:sp>
            <p:nvSpPr>
              <p:cNvPr id="16" name="Oval 15">
                <a:extLst>
                  <a:ext uri="{FF2B5EF4-FFF2-40B4-BE49-F238E27FC236}">
                    <a16:creationId xmlns:a16="http://schemas.microsoft.com/office/drawing/2014/main" id="{BC0AAFDF-6635-74EA-8879-E57AA6E4551E}"/>
                  </a:ext>
                </a:extLst>
              </p:cNvPr>
              <p:cNvSpPr/>
              <p:nvPr/>
            </p:nvSpPr>
            <p:spPr>
              <a:xfrm>
                <a:off x="-1023958" y="3021772"/>
                <a:ext cx="832104" cy="832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17" name="Graphic 16" descr="Magnifying glass">
                <a:extLst>
                  <a:ext uri="{FF2B5EF4-FFF2-40B4-BE49-F238E27FC236}">
                    <a16:creationId xmlns:a16="http://schemas.microsoft.com/office/drawing/2014/main" id="{934E717E-FB3C-8B4B-FD45-EAA16CF80D0D}"/>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71142" y="3165247"/>
                <a:ext cx="545153" cy="545153"/>
              </a:xfrm>
              <a:prstGeom prst="rect">
                <a:avLst/>
              </a:prstGeom>
            </p:spPr>
          </p:pic>
        </p:grpSp>
        <p:pic>
          <p:nvPicPr>
            <p:cNvPr id="27" name="Graphic 26" descr="Magnifying glass">
              <a:hlinkClick r:id="rId21" action="ppaction://hlinksldjump"/>
              <a:extLst>
                <a:ext uri="{FF2B5EF4-FFF2-40B4-BE49-F238E27FC236}">
                  <a16:creationId xmlns:a16="http://schemas.microsoft.com/office/drawing/2014/main" id="{1F1EAA1B-EFCD-8F94-AD77-CAEC6FA0A6A9}"/>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871143" y="3165460"/>
              <a:ext cx="545153" cy="545153"/>
            </a:xfrm>
            <a:prstGeom prst="rect">
              <a:avLst/>
            </a:prstGeom>
          </p:spPr>
        </p:pic>
      </p:grpSp>
      <p:pic>
        <p:nvPicPr>
          <p:cNvPr id="21" name="Graphic 20" descr="Presentation with pie chart">
            <a:hlinkClick r:id="rId24" action="ppaction://hlinksldjump"/>
            <a:extLst>
              <a:ext uri="{FF2B5EF4-FFF2-40B4-BE49-F238E27FC236}">
                <a16:creationId xmlns:a16="http://schemas.microsoft.com/office/drawing/2014/main" id="{2579CF21-E863-8DD4-7A3B-A2B05356F94C}"/>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414061" y="5619006"/>
            <a:ext cx="545153" cy="545153"/>
          </a:xfrm>
          <a:prstGeom prst="rect">
            <a:avLst/>
          </a:prstGeom>
        </p:spPr>
      </p:pic>
      <p:pic>
        <p:nvPicPr>
          <p:cNvPr id="22" name="Graphic 21" descr="Magnifying glass">
            <a:hlinkClick r:id="rId21" action="ppaction://hlinksldjump"/>
            <a:extLst>
              <a:ext uri="{FF2B5EF4-FFF2-40B4-BE49-F238E27FC236}">
                <a16:creationId xmlns:a16="http://schemas.microsoft.com/office/drawing/2014/main" id="{5F441F75-571A-3D88-5421-A425970DF4EB}"/>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392579" y="3165247"/>
            <a:ext cx="545153" cy="545153"/>
          </a:xfrm>
          <a:prstGeom prst="rect">
            <a:avLst/>
          </a:prstGeom>
        </p:spPr>
      </p:pic>
      <p:sp>
        <p:nvSpPr>
          <p:cNvPr id="23" name="TextBox 22">
            <a:extLst>
              <a:ext uri="{FF2B5EF4-FFF2-40B4-BE49-F238E27FC236}">
                <a16:creationId xmlns:a16="http://schemas.microsoft.com/office/drawing/2014/main" id="{2A425C70-0981-AFD9-F058-4950265AF76E}"/>
              </a:ext>
            </a:extLst>
          </p:cNvPr>
          <p:cNvSpPr txBox="1"/>
          <p:nvPr/>
        </p:nvSpPr>
        <p:spPr>
          <a:xfrm>
            <a:off x="1758445" y="269126"/>
            <a:ext cx="10108577" cy="5750613"/>
          </a:xfrm>
          <a:prstGeom prst="rect">
            <a:avLst/>
          </a:prstGeom>
          <a:noFill/>
        </p:spPr>
        <p:txBody>
          <a:bodyPr wrap="square">
            <a:spAutoFit/>
          </a:bodyPr>
          <a:lstStyle/>
          <a:p>
            <a:r>
              <a:rPr lang="en-US" sz="3200" dirty="0">
                <a:solidFill>
                  <a:schemeClr val="bg1"/>
                </a:solidFill>
                <a:latin typeface="Times New Roman" panose="02020603050405020304" pitchFamily="18" charset="0"/>
                <a:cs typeface="Times New Roman" panose="02020603050405020304" pitchFamily="18" charset="0"/>
              </a:rPr>
              <a:t>In the program, the consideration for risk management in the decision-making process is:</a:t>
            </a:r>
          </a:p>
          <a:p>
            <a:endParaRPr lang="en-US" sz="3200" dirty="0">
              <a:solidFill>
                <a:schemeClr val="bg1"/>
              </a:solidFill>
              <a:latin typeface="Times New Roman" panose="02020603050405020304" pitchFamily="18" charset="0"/>
              <a:cs typeface="Times New Roman" panose="02020603050405020304" pitchFamily="18" charset="0"/>
            </a:endParaRPr>
          </a:p>
          <a:p>
            <a:r>
              <a:rPr lang="en-US" sz="2400" dirty="0">
                <a:solidFill>
                  <a:schemeClr val="bg1"/>
                </a:solidFill>
                <a:latin typeface="Times New Roman" panose="02020603050405020304" pitchFamily="18" charset="0"/>
                <a:cs typeface="Times New Roman" panose="02020603050405020304" pitchFamily="18" charset="0"/>
              </a:rPr>
              <a:t>Adjusting Position Size Based on Risk Tolerance:</a:t>
            </a:r>
          </a:p>
          <a:p>
            <a:pPr marL="342900" indent="-342900" algn="just">
              <a:lnSpc>
                <a:spcPct val="150000"/>
              </a:lnSpc>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The program decides the size of the investment (position size) by considering how much risk an investor is comfortable taking. It calculates this based on a defined level of risk tolerance.</a:t>
            </a:r>
          </a:p>
          <a:p>
            <a:pPr marL="342900" indent="-342900" algn="just">
              <a:lnSpc>
                <a:spcPct val="150000"/>
              </a:lnSpc>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For example, if an investor is willing to risk only a certain percentage (like 2%) of their total portfolio value on a trade, the program adjusts the investment size to match this risk limit. This helps control the potential loss if the trade doesn't go as expected.</a:t>
            </a:r>
          </a:p>
        </p:txBody>
      </p:sp>
    </p:spTree>
    <p:extLst>
      <p:ext uri="{BB962C8B-B14F-4D97-AF65-F5344CB8AC3E}">
        <p14:creationId xmlns:p14="http://schemas.microsoft.com/office/powerpoint/2010/main" val="5252262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3276</TotalTime>
  <Words>1066</Words>
  <Application>Microsoft Office PowerPoint</Application>
  <PresentationFormat>Widescreen</PresentationFormat>
  <Paragraphs>183</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Book Antiqua</vt:lpstr>
      <vt:lpstr>Calibri</vt:lpstr>
      <vt:lpstr>Calibri Light</vt:lpstr>
      <vt:lpstr>Consolas</vt:lpstr>
      <vt:lpstr>Segoe Script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Vamsi krishna Adatra</dc:creator>
  <cp:lastModifiedBy>Vamsi krishna Adatra</cp:lastModifiedBy>
  <cp:revision>25</cp:revision>
  <dcterms:created xsi:type="dcterms:W3CDTF">2022-10-17T12:54:21Z</dcterms:created>
  <dcterms:modified xsi:type="dcterms:W3CDTF">2023-12-13T10:11:20Z</dcterms:modified>
</cp:coreProperties>
</file>