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0" r:id="rId3"/>
    <p:sldId id="256" r:id="rId4"/>
    <p:sldId id="261" r:id="rId5"/>
    <p:sldId id="257" r:id="rId6"/>
    <p:sldId id="262" r:id="rId7"/>
    <p:sldId id="264" r:id="rId8"/>
    <p:sldId id="258" r:id="rId9"/>
    <p:sldId id="266" r:id="rId10"/>
    <p:sldId id="263" r:id="rId11"/>
    <p:sldId id="259" r:id="rId12"/>
    <p:sldId id="265" r:id="rId13"/>
    <p:sldId id="272" r:id="rId14"/>
    <p:sldId id="260" r:id="rId15"/>
    <p:sldId id="26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DD2"/>
    <a:srgbClr val="E3D5CA"/>
    <a:srgbClr val="F1FAEE"/>
    <a:srgbClr val="1D3557"/>
    <a:srgbClr val="457B9D"/>
    <a:srgbClr val="A8DADC"/>
    <a:srgbClr val="E639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09" autoAdjust="0"/>
    <p:restoredTop sz="94660"/>
  </p:normalViewPr>
  <p:slideViewPr>
    <p:cSldViewPr snapToGrid="0">
      <p:cViewPr varScale="1">
        <p:scale>
          <a:sx n="84" d="100"/>
          <a:sy n="84" d="100"/>
        </p:scale>
        <p:origin x="124" y="3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E908-BCDC-36F2-72C0-8FD59A4B78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9A53A9-0A54-D1E0-C79F-1C49E6844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1FCD51-1489-4DCC-47E2-3A8244C4ED61}"/>
              </a:ext>
            </a:extLst>
          </p:cNvPr>
          <p:cNvSpPr>
            <a:spLocks noGrp="1"/>
          </p:cNvSpPr>
          <p:nvPr>
            <p:ph type="dt" sz="half" idx="10"/>
          </p:nvPr>
        </p:nvSpPr>
        <p:spPr/>
        <p:txBody>
          <a:bodyPr/>
          <a:lstStyle/>
          <a:p>
            <a:fld id="{F17C1D5B-30FD-41A7-8FB4-62F1BA018127}" type="datetimeFigureOut">
              <a:rPr lang="en-US" smtClean="0"/>
              <a:t>4/25/2023</a:t>
            </a:fld>
            <a:endParaRPr lang="en-US"/>
          </a:p>
        </p:txBody>
      </p:sp>
      <p:sp>
        <p:nvSpPr>
          <p:cNvPr id="5" name="Footer Placeholder 4">
            <a:extLst>
              <a:ext uri="{FF2B5EF4-FFF2-40B4-BE49-F238E27FC236}">
                <a16:creationId xmlns:a16="http://schemas.microsoft.com/office/drawing/2014/main" id="{2D2D141F-FA52-28A6-403B-740FD3111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AAACD-7B75-5010-5744-2A77278BB632}"/>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237868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B148-F9C5-75F3-9556-3870113F66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885D8F-34C9-1DFA-E8E5-188A71012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D2567-1187-9CA5-5DDF-D99231AE3251}"/>
              </a:ext>
            </a:extLst>
          </p:cNvPr>
          <p:cNvSpPr>
            <a:spLocks noGrp="1"/>
          </p:cNvSpPr>
          <p:nvPr>
            <p:ph type="dt" sz="half" idx="10"/>
          </p:nvPr>
        </p:nvSpPr>
        <p:spPr/>
        <p:txBody>
          <a:bodyPr/>
          <a:lstStyle/>
          <a:p>
            <a:fld id="{F17C1D5B-30FD-41A7-8FB4-62F1BA018127}" type="datetimeFigureOut">
              <a:rPr lang="en-US" smtClean="0"/>
              <a:t>4/25/2023</a:t>
            </a:fld>
            <a:endParaRPr lang="en-US"/>
          </a:p>
        </p:txBody>
      </p:sp>
      <p:sp>
        <p:nvSpPr>
          <p:cNvPr id="5" name="Footer Placeholder 4">
            <a:extLst>
              <a:ext uri="{FF2B5EF4-FFF2-40B4-BE49-F238E27FC236}">
                <a16:creationId xmlns:a16="http://schemas.microsoft.com/office/drawing/2014/main" id="{DE43962F-A921-C971-EA21-D39B1F1F9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5DB98-D5E9-965A-5905-6ACD4D60002C}"/>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260106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548D30-CD20-8D48-AE13-EDF1D5B563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40C8FA-E041-FA3B-913E-88FD2ABB7F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9F526-70A5-B617-A3C7-8F649CE41021}"/>
              </a:ext>
            </a:extLst>
          </p:cNvPr>
          <p:cNvSpPr>
            <a:spLocks noGrp="1"/>
          </p:cNvSpPr>
          <p:nvPr>
            <p:ph type="dt" sz="half" idx="10"/>
          </p:nvPr>
        </p:nvSpPr>
        <p:spPr/>
        <p:txBody>
          <a:bodyPr/>
          <a:lstStyle/>
          <a:p>
            <a:fld id="{F17C1D5B-30FD-41A7-8FB4-62F1BA018127}" type="datetimeFigureOut">
              <a:rPr lang="en-US" smtClean="0"/>
              <a:t>4/25/2023</a:t>
            </a:fld>
            <a:endParaRPr lang="en-US"/>
          </a:p>
        </p:txBody>
      </p:sp>
      <p:sp>
        <p:nvSpPr>
          <p:cNvPr id="5" name="Footer Placeholder 4">
            <a:extLst>
              <a:ext uri="{FF2B5EF4-FFF2-40B4-BE49-F238E27FC236}">
                <a16:creationId xmlns:a16="http://schemas.microsoft.com/office/drawing/2014/main" id="{B6C4B523-46D8-ED28-61A1-38A20C081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EEBCA-DBEF-1F99-84D5-BF32C4D4086A}"/>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139480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6327-CBFB-B554-704C-B2A0AEB08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DA9039-AF54-B2AF-868D-B7BD680F6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EF05B-1B8B-55BF-D4D6-532F2DD8A116}"/>
              </a:ext>
            </a:extLst>
          </p:cNvPr>
          <p:cNvSpPr>
            <a:spLocks noGrp="1"/>
          </p:cNvSpPr>
          <p:nvPr>
            <p:ph type="dt" sz="half" idx="10"/>
          </p:nvPr>
        </p:nvSpPr>
        <p:spPr/>
        <p:txBody>
          <a:bodyPr/>
          <a:lstStyle/>
          <a:p>
            <a:fld id="{F17C1D5B-30FD-41A7-8FB4-62F1BA018127}" type="datetimeFigureOut">
              <a:rPr lang="en-US" smtClean="0"/>
              <a:t>4/25/2023</a:t>
            </a:fld>
            <a:endParaRPr lang="en-US"/>
          </a:p>
        </p:txBody>
      </p:sp>
      <p:sp>
        <p:nvSpPr>
          <p:cNvPr id="5" name="Footer Placeholder 4">
            <a:extLst>
              <a:ext uri="{FF2B5EF4-FFF2-40B4-BE49-F238E27FC236}">
                <a16:creationId xmlns:a16="http://schemas.microsoft.com/office/drawing/2014/main" id="{4EE9F48D-EA83-65F1-521E-B3E6E18E7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E2801-5E95-BE51-7D31-9F7B6B26A655}"/>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215622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31F0-BE35-7C51-0830-2BCDB8D1A4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34FC27-9145-1BBF-FF5A-9751C24B09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64346-5E2F-ED05-C3E0-43A4235B37AE}"/>
              </a:ext>
            </a:extLst>
          </p:cNvPr>
          <p:cNvSpPr>
            <a:spLocks noGrp="1"/>
          </p:cNvSpPr>
          <p:nvPr>
            <p:ph type="dt" sz="half" idx="10"/>
          </p:nvPr>
        </p:nvSpPr>
        <p:spPr/>
        <p:txBody>
          <a:bodyPr/>
          <a:lstStyle/>
          <a:p>
            <a:fld id="{F17C1D5B-30FD-41A7-8FB4-62F1BA018127}" type="datetimeFigureOut">
              <a:rPr lang="en-US" smtClean="0"/>
              <a:t>4/25/2023</a:t>
            </a:fld>
            <a:endParaRPr lang="en-US"/>
          </a:p>
        </p:txBody>
      </p:sp>
      <p:sp>
        <p:nvSpPr>
          <p:cNvPr id="5" name="Footer Placeholder 4">
            <a:extLst>
              <a:ext uri="{FF2B5EF4-FFF2-40B4-BE49-F238E27FC236}">
                <a16:creationId xmlns:a16="http://schemas.microsoft.com/office/drawing/2014/main" id="{23A36A05-9B35-2DC9-342F-4063DF797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3593A-905C-8F08-1DD0-355F96BA1833}"/>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298343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E73E-4900-10E6-BE4B-CC55F825C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FBDCBD-EE7F-7095-37E4-D0A625C66F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E1065F-2E26-F88D-550E-4D66225AFE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BB3099-476D-66CC-1289-EEF8A4B720BC}"/>
              </a:ext>
            </a:extLst>
          </p:cNvPr>
          <p:cNvSpPr>
            <a:spLocks noGrp="1"/>
          </p:cNvSpPr>
          <p:nvPr>
            <p:ph type="dt" sz="half" idx="10"/>
          </p:nvPr>
        </p:nvSpPr>
        <p:spPr/>
        <p:txBody>
          <a:bodyPr/>
          <a:lstStyle/>
          <a:p>
            <a:fld id="{F17C1D5B-30FD-41A7-8FB4-62F1BA018127}" type="datetimeFigureOut">
              <a:rPr lang="en-US" smtClean="0"/>
              <a:t>4/25/2023</a:t>
            </a:fld>
            <a:endParaRPr lang="en-US"/>
          </a:p>
        </p:txBody>
      </p:sp>
      <p:sp>
        <p:nvSpPr>
          <p:cNvPr id="6" name="Footer Placeholder 5">
            <a:extLst>
              <a:ext uri="{FF2B5EF4-FFF2-40B4-BE49-F238E27FC236}">
                <a16:creationId xmlns:a16="http://schemas.microsoft.com/office/drawing/2014/main" id="{BF20F3A9-A33C-DD5E-D2F1-94A8167F2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5D12F-7003-20A0-F8CC-4E71EE127680}"/>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3334114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CDDE-7D98-E406-8D04-8E271B932F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1EC24C-3D74-6D8F-52B2-D32E965DD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CF1CAD-37C6-640A-E59A-FA6A906769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B0B95E-A78C-9354-E931-86F718746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0B65F0-5299-529A-1152-D413EACB3E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F2BC9F-E510-35C8-C451-AC5BF038C16D}"/>
              </a:ext>
            </a:extLst>
          </p:cNvPr>
          <p:cNvSpPr>
            <a:spLocks noGrp="1"/>
          </p:cNvSpPr>
          <p:nvPr>
            <p:ph type="dt" sz="half" idx="10"/>
          </p:nvPr>
        </p:nvSpPr>
        <p:spPr/>
        <p:txBody>
          <a:bodyPr/>
          <a:lstStyle/>
          <a:p>
            <a:fld id="{F17C1D5B-30FD-41A7-8FB4-62F1BA018127}" type="datetimeFigureOut">
              <a:rPr lang="en-US" smtClean="0"/>
              <a:t>4/25/2023</a:t>
            </a:fld>
            <a:endParaRPr lang="en-US"/>
          </a:p>
        </p:txBody>
      </p:sp>
      <p:sp>
        <p:nvSpPr>
          <p:cNvPr id="8" name="Footer Placeholder 7">
            <a:extLst>
              <a:ext uri="{FF2B5EF4-FFF2-40B4-BE49-F238E27FC236}">
                <a16:creationId xmlns:a16="http://schemas.microsoft.com/office/drawing/2014/main" id="{4045587E-94BE-4988-F7B4-D6B2C7D494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DCBF4C-A082-AFA3-5BA1-432CCBC4549E}"/>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362110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0B16-6A1B-FD4F-378D-3A06AEFF18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D40220-D2E4-3922-ACBC-231EDF969D6B}"/>
              </a:ext>
            </a:extLst>
          </p:cNvPr>
          <p:cNvSpPr>
            <a:spLocks noGrp="1"/>
          </p:cNvSpPr>
          <p:nvPr>
            <p:ph type="dt" sz="half" idx="10"/>
          </p:nvPr>
        </p:nvSpPr>
        <p:spPr/>
        <p:txBody>
          <a:bodyPr/>
          <a:lstStyle/>
          <a:p>
            <a:fld id="{F17C1D5B-30FD-41A7-8FB4-62F1BA018127}" type="datetimeFigureOut">
              <a:rPr lang="en-US" smtClean="0"/>
              <a:t>4/25/2023</a:t>
            </a:fld>
            <a:endParaRPr lang="en-US"/>
          </a:p>
        </p:txBody>
      </p:sp>
      <p:sp>
        <p:nvSpPr>
          <p:cNvPr id="4" name="Footer Placeholder 3">
            <a:extLst>
              <a:ext uri="{FF2B5EF4-FFF2-40B4-BE49-F238E27FC236}">
                <a16:creationId xmlns:a16="http://schemas.microsoft.com/office/drawing/2014/main" id="{72AF3754-CE08-5629-C851-5A0740CA29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B36319-DFB3-5D53-9038-5FF1693F9F7F}"/>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351982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B2BA71-537C-FF37-751D-52B23B211CB7}"/>
              </a:ext>
            </a:extLst>
          </p:cNvPr>
          <p:cNvSpPr>
            <a:spLocks noGrp="1"/>
          </p:cNvSpPr>
          <p:nvPr>
            <p:ph type="dt" sz="half" idx="10"/>
          </p:nvPr>
        </p:nvSpPr>
        <p:spPr/>
        <p:txBody>
          <a:bodyPr/>
          <a:lstStyle/>
          <a:p>
            <a:fld id="{F17C1D5B-30FD-41A7-8FB4-62F1BA018127}" type="datetimeFigureOut">
              <a:rPr lang="en-US" smtClean="0"/>
              <a:t>4/25/2023</a:t>
            </a:fld>
            <a:endParaRPr lang="en-US"/>
          </a:p>
        </p:txBody>
      </p:sp>
      <p:sp>
        <p:nvSpPr>
          <p:cNvPr id="3" name="Footer Placeholder 2">
            <a:extLst>
              <a:ext uri="{FF2B5EF4-FFF2-40B4-BE49-F238E27FC236}">
                <a16:creationId xmlns:a16="http://schemas.microsoft.com/office/drawing/2014/main" id="{15DD4FBD-B25E-92DF-7807-1C11E26CD4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76A476-D7D5-35F3-612B-2331C2941E6F}"/>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23586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4985E-1991-2BFA-18FE-C2FB3598C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A49DDD-D4F4-921C-1B76-20603BADD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1AAAA7-DFA7-E6E4-3490-0E333D511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C9ADFE-E0DB-9BC9-4C6C-CD479FC275EA}"/>
              </a:ext>
            </a:extLst>
          </p:cNvPr>
          <p:cNvSpPr>
            <a:spLocks noGrp="1"/>
          </p:cNvSpPr>
          <p:nvPr>
            <p:ph type="dt" sz="half" idx="10"/>
          </p:nvPr>
        </p:nvSpPr>
        <p:spPr/>
        <p:txBody>
          <a:bodyPr/>
          <a:lstStyle/>
          <a:p>
            <a:fld id="{F17C1D5B-30FD-41A7-8FB4-62F1BA018127}" type="datetimeFigureOut">
              <a:rPr lang="en-US" smtClean="0"/>
              <a:t>4/25/2023</a:t>
            </a:fld>
            <a:endParaRPr lang="en-US"/>
          </a:p>
        </p:txBody>
      </p:sp>
      <p:sp>
        <p:nvSpPr>
          <p:cNvPr id="6" name="Footer Placeholder 5">
            <a:extLst>
              <a:ext uri="{FF2B5EF4-FFF2-40B4-BE49-F238E27FC236}">
                <a16:creationId xmlns:a16="http://schemas.microsoft.com/office/drawing/2014/main" id="{873BFA93-3C52-1A83-7924-93B3817863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EF3716-5DA5-D572-8AB9-3F66E4D292F6}"/>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190761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D182-8278-B796-5EE2-2B40071C1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4F161F-2987-056E-A497-C238AC0BE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AC5B9A-DE44-3AAD-4E1B-D31F5D105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7C0E3C-5B9F-D673-9CC5-241853893AC1}"/>
              </a:ext>
            </a:extLst>
          </p:cNvPr>
          <p:cNvSpPr>
            <a:spLocks noGrp="1"/>
          </p:cNvSpPr>
          <p:nvPr>
            <p:ph type="dt" sz="half" idx="10"/>
          </p:nvPr>
        </p:nvSpPr>
        <p:spPr/>
        <p:txBody>
          <a:bodyPr/>
          <a:lstStyle/>
          <a:p>
            <a:fld id="{F17C1D5B-30FD-41A7-8FB4-62F1BA018127}" type="datetimeFigureOut">
              <a:rPr lang="en-US" smtClean="0"/>
              <a:t>4/25/2023</a:t>
            </a:fld>
            <a:endParaRPr lang="en-US"/>
          </a:p>
        </p:txBody>
      </p:sp>
      <p:sp>
        <p:nvSpPr>
          <p:cNvPr id="6" name="Footer Placeholder 5">
            <a:extLst>
              <a:ext uri="{FF2B5EF4-FFF2-40B4-BE49-F238E27FC236}">
                <a16:creationId xmlns:a16="http://schemas.microsoft.com/office/drawing/2014/main" id="{08E25E9F-975C-FC0B-5DD3-1D193637F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2DE4D4-081A-239B-C1B5-5FCB7D4F050C}"/>
              </a:ext>
            </a:extLst>
          </p:cNvPr>
          <p:cNvSpPr>
            <a:spLocks noGrp="1"/>
          </p:cNvSpPr>
          <p:nvPr>
            <p:ph type="sldNum" sz="quarter" idx="12"/>
          </p:nvPr>
        </p:nvSpPr>
        <p:spPr/>
        <p:txBody>
          <a:bodyPr/>
          <a:lstStyle/>
          <a:p>
            <a:fld id="{38C3F3C4-D4F1-427E-B509-4D3DD7862D7A}" type="slidenum">
              <a:rPr lang="en-US" smtClean="0"/>
              <a:t>‹#›</a:t>
            </a:fld>
            <a:endParaRPr lang="en-US"/>
          </a:p>
        </p:txBody>
      </p:sp>
    </p:spTree>
    <p:extLst>
      <p:ext uri="{BB962C8B-B14F-4D97-AF65-F5344CB8AC3E}">
        <p14:creationId xmlns:p14="http://schemas.microsoft.com/office/powerpoint/2010/main" val="4022402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4DAA69-A2C3-E4A9-2414-629F4620ED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F4A06E-94AB-C37A-4CD7-4F176BFA9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687AE-96AB-4FAB-8B1A-81D84EC5C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C1D5B-30FD-41A7-8FB4-62F1BA018127}" type="datetimeFigureOut">
              <a:rPr lang="en-US" smtClean="0"/>
              <a:t>4/25/2023</a:t>
            </a:fld>
            <a:endParaRPr lang="en-US"/>
          </a:p>
        </p:txBody>
      </p:sp>
      <p:sp>
        <p:nvSpPr>
          <p:cNvPr id="5" name="Footer Placeholder 4">
            <a:extLst>
              <a:ext uri="{FF2B5EF4-FFF2-40B4-BE49-F238E27FC236}">
                <a16:creationId xmlns:a16="http://schemas.microsoft.com/office/drawing/2014/main" id="{C03E303D-FE25-4E36-6157-FBA4690306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886B0B-0C14-D811-24EA-A4F6C7EEA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3F3C4-D4F1-427E-B509-4D3DD7862D7A}" type="slidenum">
              <a:rPr lang="en-US" smtClean="0"/>
              <a:t>‹#›</a:t>
            </a:fld>
            <a:endParaRPr lang="en-US"/>
          </a:p>
        </p:txBody>
      </p:sp>
    </p:spTree>
    <p:extLst>
      <p:ext uri="{BB962C8B-B14F-4D97-AF65-F5344CB8AC3E}">
        <p14:creationId xmlns:p14="http://schemas.microsoft.com/office/powerpoint/2010/main" val="4030528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1.xml"/><Relationship Id="rId18" Type="http://schemas.openxmlformats.org/officeDocument/2006/relationships/image" Target="../media/image16.svg"/><Relationship Id="rId26" Type="http://schemas.openxmlformats.org/officeDocument/2006/relationships/image" Target="../media/image22.svg"/><Relationship Id="rId3" Type="http://schemas.openxmlformats.org/officeDocument/2006/relationships/image" Target="../media/image4.svg"/><Relationship Id="rId21" Type="http://schemas.openxmlformats.org/officeDocument/2006/relationships/slide" Target="slide8.xml"/><Relationship Id="rId7" Type="http://schemas.openxmlformats.org/officeDocument/2006/relationships/image" Target="../media/image8.svg"/><Relationship Id="rId12" Type="http://schemas.openxmlformats.org/officeDocument/2006/relationships/image" Target="../media/image28.svg"/><Relationship Id="rId17" Type="http://schemas.openxmlformats.org/officeDocument/2006/relationships/image" Target="../media/image15.png"/><Relationship Id="rId25"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slide" Target="slide5.xml"/><Relationship Id="rId20" Type="http://schemas.openxmlformats.org/officeDocument/2006/relationships/image" Target="../media/image18.svg"/><Relationship Id="rId29"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7.png"/><Relationship Id="rId24" Type="http://schemas.openxmlformats.org/officeDocument/2006/relationships/slide" Target="slide14.xml"/><Relationship Id="rId5" Type="http://schemas.openxmlformats.org/officeDocument/2006/relationships/image" Target="../media/image6.svg"/><Relationship Id="rId15" Type="http://schemas.openxmlformats.org/officeDocument/2006/relationships/image" Target="../media/image14.svg"/><Relationship Id="rId23" Type="http://schemas.openxmlformats.org/officeDocument/2006/relationships/image" Target="../media/image20.svg"/><Relationship Id="rId28" Type="http://schemas.openxmlformats.org/officeDocument/2006/relationships/image" Target="../media/image31.svg"/><Relationship Id="rId10" Type="http://schemas.openxmlformats.org/officeDocument/2006/relationships/slide" Target="slide3.xml"/><Relationship Id="rId19"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3.png"/><Relationship Id="rId22" Type="http://schemas.openxmlformats.org/officeDocument/2006/relationships/image" Target="../media/image19.png"/><Relationship Id="rId27"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1.xml"/><Relationship Id="rId18" Type="http://schemas.openxmlformats.org/officeDocument/2006/relationships/image" Target="../media/image16.svg"/><Relationship Id="rId26" Type="http://schemas.openxmlformats.org/officeDocument/2006/relationships/image" Target="../media/image22.svg"/><Relationship Id="rId3" Type="http://schemas.openxmlformats.org/officeDocument/2006/relationships/image" Target="../media/image4.svg"/><Relationship Id="rId21" Type="http://schemas.openxmlformats.org/officeDocument/2006/relationships/slide" Target="slide8.xml"/><Relationship Id="rId7" Type="http://schemas.openxmlformats.org/officeDocument/2006/relationships/image" Target="../media/image8.svg"/><Relationship Id="rId12" Type="http://schemas.openxmlformats.org/officeDocument/2006/relationships/image" Target="../media/image28.svg"/><Relationship Id="rId17" Type="http://schemas.openxmlformats.org/officeDocument/2006/relationships/image" Target="../media/image15.png"/><Relationship Id="rId25"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slide" Target="slide5.xml"/><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7.png"/><Relationship Id="rId24" Type="http://schemas.openxmlformats.org/officeDocument/2006/relationships/slide" Target="slide14.xml"/><Relationship Id="rId5" Type="http://schemas.openxmlformats.org/officeDocument/2006/relationships/image" Target="../media/image6.svg"/><Relationship Id="rId15" Type="http://schemas.openxmlformats.org/officeDocument/2006/relationships/image" Target="../media/image34.svg"/><Relationship Id="rId23" Type="http://schemas.openxmlformats.org/officeDocument/2006/relationships/image" Target="../media/image20.svg"/><Relationship Id="rId28" Type="http://schemas.openxmlformats.org/officeDocument/2006/relationships/image" Target="../media/image24.svg"/><Relationship Id="rId10" Type="http://schemas.openxmlformats.org/officeDocument/2006/relationships/slide" Target="slide3.xml"/><Relationship Id="rId19"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1.xml"/><Relationship Id="rId18" Type="http://schemas.openxmlformats.org/officeDocument/2006/relationships/image" Target="../media/image16.svg"/><Relationship Id="rId26" Type="http://schemas.openxmlformats.org/officeDocument/2006/relationships/image" Target="../media/image22.svg"/><Relationship Id="rId3" Type="http://schemas.openxmlformats.org/officeDocument/2006/relationships/image" Target="../media/image4.svg"/><Relationship Id="rId21" Type="http://schemas.openxmlformats.org/officeDocument/2006/relationships/slide" Target="slide8.xml"/><Relationship Id="rId7" Type="http://schemas.openxmlformats.org/officeDocument/2006/relationships/image" Target="../media/image8.svg"/><Relationship Id="rId12" Type="http://schemas.openxmlformats.org/officeDocument/2006/relationships/image" Target="../media/image28.svg"/><Relationship Id="rId17" Type="http://schemas.openxmlformats.org/officeDocument/2006/relationships/image" Target="../media/image15.png"/><Relationship Id="rId25"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slide" Target="slide5.xml"/><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7.png"/><Relationship Id="rId24" Type="http://schemas.openxmlformats.org/officeDocument/2006/relationships/slide" Target="slide14.xml"/><Relationship Id="rId5" Type="http://schemas.openxmlformats.org/officeDocument/2006/relationships/image" Target="../media/image6.svg"/><Relationship Id="rId15" Type="http://schemas.openxmlformats.org/officeDocument/2006/relationships/image" Target="../media/image34.svg"/><Relationship Id="rId23" Type="http://schemas.openxmlformats.org/officeDocument/2006/relationships/image" Target="../media/image20.svg"/><Relationship Id="rId28" Type="http://schemas.openxmlformats.org/officeDocument/2006/relationships/image" Target="../media/image24.svg"/><Relationship Id="rId10" Type="http://schemas.openxmlformats.org/officeDocument/2006/relationships/slide" Target="slide3.xml"/><Relationship Id="rId19"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1.xml"/><Relationship Id="rId18" Type="http://schemas.openxmlformats.org/officeDocument/2006/relationships/image" Target="../media/image16.svg"/><Relationship Id="rId26" Type="http://schemas.openxmlformats.org/officeDocument/2006/relationships/image" Target="../media/image22.svg"/><Relationship Id="rId3" Type="http://schemas.openxmlformats.org/officeDocument/2006/relationships/image" Target="../media/image4.svg"/><Relationship Id="rId21" Type="http://schemas.openxmlformats.org/officeDocument/2006/relationships/slide" Target="slide8.xml"/><Relationship Id="rId7" Type="http://schemas.openxmlformats.org/officeDocument/2006/relationships/image" Target="../media/image8.svg"/><Relationship Id="rId12" Type="http://schemas.openxmlformats.org/officeDocument/2006/relationships/image" Target="../media/image28.svg"/><Relationship Id="rId17" Type="http://schemas.openxmlformats.org/officeDocument/2006/relationships/image" Target="../media/image15.png"/><Relationship Id="rId25"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slide" Target="slide5.xml"/><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7.png"/><Relationship Id="rId24" Type="http://schemas.openxmlformats.org/officeDocument/2006/relationships/slide" Target="slide14.xml"/><Relationship Id="rId5" Type="http://schemas.openxmlformats.org/officeDocument/2006/relationships/image" Target="../media/image6.svg"/><Relationship Id="rId15" Type="http://schemas.openxmlformats.org/officeDocument/2006/relationships/image" Target="../media/image34.svg"/><Relationship Id="rId23" Type="http://schemas.openxmlformats.org/officeDocument/2006/relationships/image" Target="../media/image20.svg"/><Relationship Id="rId28" Type="http://schemas.openxmlformats.org/officeDocument/2006/relationships/image" Target="../media/image24.svg"/><Relationship Id="rId10" Type="http://schemas.openxmlformats.org/officeDocument/2006/relationships/slide" Target="slide3.xml"/><Relationship Id="rId19"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1.xml"/><Relationship Id="rId18" Type="http://schemas.openxmlformats.org/officeDocument/2006/relationships/image" Target="../media/image16.svg"/><Relationship Id="rId26" Type="http://schemas.openxmlformats.org/officeDocument/2006/relationships/image" Target="../media/image35.svg"/><Relationship Id="rId3" Type="http://schemas.openxmlformats.org/officeDocument/2006/relationships/image" Target="../media/image4.svg"/><Relationship Id="rId21" Type="http://schemas.openxmlformats.org/officeDocument/2006/relationships/slide" Target="slide8.xml"/><Relationship Id="rId7" Type="http://schemas.openxmlformats.org/officeDocument/2006/relationships/image" Target="../media/image8.svg"/><Relationship Id="rId12" Type="http://schemas.openxmlformats.org/officeDocument/2006/relationships/image" Target="../media/image28.svg"/><Relationship Id="rId17" Type="http://schemas.openxmlformats.org/officeDocument/2006/relationships/image" Target="../media/image15.png"/><Relationship Id="rId25" Type="http://schemas.openxmlformats.org/officeDocument/2006/relationships/image" Target="../media/image11.png"/><Relationship Id="rId2" Type="http://schemas.openxmlformats.org/officeDocument/2006/relationships/image" Target="../media/image3.png"/><Relationship Id="rId16" Type="http://schemas.openxmlformats.org/officeDocument/2006/relationships/slide" Target="slide5.xml"/><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7.png"/><Relationship Id="rId24" Type="http://schemas.openxmlformats.org/officeDocument/2006/relationships/slide" Target="slide14.xml"/><Relationship Id="rId5" Type="http://schemas.openxmlformats.org/officeDocument/2006/relationships/image" Target="../media/image6.svg"/><Relationship Id="rId15" Type="http://schemas.openxmlformats.org/officeDocument/2006/relationships/image" Target="../media/image14.svg"/><Relationship Id="rId23" Type="http://schemas.openxmlformats.org/officeDocument/2006/relationships/image" Target="../media/image20.svg"/><Relationship Id="rId28" Type="http://schemas.openxmlformats.org/officeDocument/2006/relationships/image" Target="../media/image24.svg"/><Relationship Id="rId10" Type="http://schemas.openxmlformats.org/officeDocument/2006/relationships/slide" Target="slide3.xml"/><Relationship Id="rId19"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3.png"/><Relationship Id="rId22" Type="http://schemas.openxmlformats.org/officeDocument/2006/relationships/image" Target="../media/image19.png"/><Relationship Id="rId27"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1.xml"/><Relationship Id="rId18" Type="http://schemas.openxmlformats.org/officeDocument/2006/relationships/image" Target="../media/image16.svg"/><Relationship Id="rId26" Type="http://schemas.openxmlformats.org/officeDocument/2006/relationships/image" Target="../media/image35.svg"/><Relationship Id="rId3" Type="http://schemas.openxmlformats.org/officeDocument/2006/relationships/image" Target="../media/image4.svg"/><Relationship Id="rId21" Type="http://schemas.openxmlformats.org/officeDocument/2006/relationships/slide" Target="slide8.xml"/><Relationship Id="rId7" Type="http://schemas.openxmlformats.org/officeDocument/2006/relationships/image" Target="../media/image8.svg"/><Relationship Id="rId12" Type="http://schemas.openxmlformats.org/officeDocument/2006/relationships/image" Target="../media/image28.svg"/><Relationship Id="rId17" Type="http://schemas.openxmlformats.org/officeDocument/2006/relationships/image" Target="../media/image15.png"/><Relationship Id="rId25" Type="http://schemas.openxmlformats.org/officeDocument/2006/relationships/image" Target="../media/image11.png"/><Relationship Id="rId2" Type="http://schemas.openxmlformats.org/officeDocument/2006/relationships/image" Target="../media/image3.png"/><Relationship Id="rId16" Type="http://schemas.openxmlformats.org/officeDocument/2006/relationships/slide" Target="slide5.xml"/><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7.png"/><Relationship Id="rId24" Type="http://schemas.openxmlformats.org/officeDocument/2006/relationships/slide" Target="slide14.xml"/><Relationship Id="rId5" Type="http://schemas.openxmlformats.org/officeDocument/2006/relationships/image" Target="../media/image6.svg"/><Relationship Id="rId15" Type="http://schemas.openxmlformats.org/officeDocument/2006/relationships/image" Target="../media/image14.svg"/><Relationship Id="rId23" Type="http://schemas.openxmlformats.org/officeDocument/2006/relationships/image" Target="../media/image20.svg"/><Relationship Id="rId28" Type="http://schemas.openxmlformats.org/officeDocument/2006/relationships/image" Target="../media/image24.svg"/><Relationship Id="rId10" Type="http://schemas.openxmlformats.org/officeDocument/2006/relationships/slide" Target="slide3.xml"/><Relationship Id="rId19"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3.png"/><Relationship Id="rId22" Type="http://schemas.openxmlformats.org/officeDocument/2006/relationships/image" Target="../media/image19.png"/><Relationship Id="rId27"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5.xml"/><Relationship Id="rId7"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1.xml"/><Relationship Id="rId18" Type="http://schemas.openxmlformats.org/officeDocument/2006/relationships/image" Target="../media/image16.svg"/><Relationship Id="rId26" Type="http://schemas.openxmlformats.org/officeDocument/2006/relationships/image" Target="../media/image22.svg"/><Relationship Id="rId3" Type="http://schemas.openxmlformats.org/officeDocument/2006/relationships/image" Target="../media/image4.svg"/><Relationship Id="rId21" Type="http://schemas.openxmlformats.org/officeDocument/2006/relationships/slide" Target="slide8.xml"/><Relationship Id="rId7" Type="http://schemas.openxmlformats.org/officeDocument/2006/relationships/image" Target="../media/image8.svg"/><Relationship Id="rId12" Type="http://schemas.openxmlformats.org/officeDocument/2006/relationships/image" Target="../media/image12.svg"/><Relationship Id="rId17" Type="http://schemas.openxmlformats.org/officeDocument/2006/relationships/image" Target="../media/image15.png"/><Relationship Id="rId25"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slide" Target="slide5.xml"/><Relationship Id="rId20" Type="http://schemas.openxmlformats.org/officeDocument/2006/relationships/image" Target="../media/image18.svg"/><Relationship Id="rId29" Type="http://schemas.openxmlformats.org/officeDocument/2006/relationships/image" Target="../media/image25.jpe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24" Type="http://schemas.openxmlformats.org/officeDocument/2006/relationships/slide" Target="slide14.xml"/><Relationship Id="rId5" Type="http://schemas.openxmlformats.org/officeDocument/2006/relationships/image" Target="../media/image6.svg"/><Relationship Id="rId15" Type="http://schemas.openxmlformats.org/officeDocument/2006/relationships/image" Target="../media/image14.svg"/><Relationship Id="rId23" Type="http://schemas.openxmlformats.org/officeDocument/2006/relationships/image" Target="../media/image20.svg"/><Relationship Id="rId28" Type="http://schemas.openxmlformats.org/officeDocument/2006/relationships/image" Target="../media/image24.svg"/><Relationship Id="rId10" Type="http://schemas.openxmlformats.org/officeDocument/2006/relationships/slide" Target="slide3.xml"/><Relationship Id="rId19"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3.png"/><Relationship Id="rId22" Type="http://schemas.openxmlformats.org/officeDocument/2006/relationships/image" Target="../media/image19.png"/><Relationship Id="rId27" Type="http://schemas.openxmlformats.org/officeDocument/2006/relationships/image" Target="../media/image23.png"/><Relationship Id="rId30"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1.xml"/><Relationship Id="rId18" Type="http://schemas.openxmlformats.org/officeDocument/2006/relationships/image" Target="../media/image16.svg"/><Relationship Id="rId26" Type="http://schemas.openxmlformats.org/officeDocument/2006/relationships/image" Target="../media/image22.svg"/><Relationship Id="rId3" Type="http://schemas.openxmlformats.org/officeDocument/2006/relationships/image" Target="../media/image4.svg"/><Relationship Id="rId21" Type="http://schemas.openxmlformats.org/officeDocument/2006/relationships/slide" Target="slide8.xml"/><Relationship Id="rId7" Type="http://schemas.openxmlformats.org/officeDocument/2006/relationships/image" Target="../media/image8.svg"/><Relationship Id="rId12" Type="http://schemas.openxmlformats.org/officeDocument/2006/relationships/image" Target="../media/image12.svg"/><Relationship Id="rId17" Type="http://schemas.openxmlformats.org/officeDocument/2006/relationships/image" Target="../media/image15.png"/><Relationship Id="rId25"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slide" Target="slide5.xml"/><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24" Type="http://schemas.openxmlformats.org/officeDocument/2006/relationships/slide" Target="slide14.xml"/><Relationship Id="rId5" Type="http://schemas.openxmlformats.org/officeDocument/2006/relationships/image" Target="../media/image6.svg"/><Relationship Id="rId15" Type="http://schemas.openxmlformats.org/officeDocument/2006/relationships/image" Target="../media/image14.svg"/><Relationship Id="rId23" Type="http://schemas.openxmlformats.org/officeDocument/2006/relationships/image" Target="../media/image20.svg"/><Relationship Id="rId28" Type="http://schemas.openxmlformats.org/officeDocument/2006/relationships/image" Target="../media/image24.svg"/><Relationship Id="rId10" Type="http://schemas.openxmlformats.org/officeDocument/2006/relationships/slide" Target="slide3.xml"/><Relationship Id="rId19"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3.png"/><Relationship Id="rId22" Type="http://schemas.openxmlformats.org/officeDocument/2006/relationships/image" Target="../media/image19.png"/><Relationship Id="rId27"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1.xml"/><Relationship Id="rId18" Type="http://schemas.openxmlformats.org/officeDocument/2006/relationships/image" Target="../media/image29.svg"/><Relationship Id="rId26" Type="http://schemas.openxmlformats.org/officeDocument/2006/relationships/image" Target="../media/image22.svg"/><Relationship Id="rId3" Type="http://schemas.openxmlformats.org/officeDocument/2006/relationships/image" Target="../media/image4.svg"/><Relationship Id="rId21" Type="http://schemas.openxmlformats.org/officeDocument/2006/relationships/slide" Target="slide8.xml"/><Relationship Id="rId7" Type="http://schemas.openxmlformats.org/officeDocument/2006/relationships/image" Target="../media/image8.svg"/><Relationship Id="rId12" Type="http://schemas.openxmlformats.org/officeDocument/2006/relationships/image" Target="../media/image28.svg"/><Relationship Id="rId17" Type="http://schemas.openxmlformats.org/officeDocument/2006/relationships/image" Target="../media/image11.png"/><Relationship Id="rId25"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slide" Target="slide5.xml"/><Relationship Id="rId20" Type="http://schemas.openxmlformats.org/officeDocument/2006/relationships/image" Target="../media/image18.svg"/><Relationship Id="rId29"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7.png"/><Relationship Id="rId24" Type="http://schemas.openxmlformats.org/officeDocument/2006/relationships/slide" Target="slide14.xml"/><Relationship Id="rId5" Type="http://schemas.openxmlformats.org/officeDocument/2006/relationships/image" Target="../media/image6.svg"/><Relationship Id="rId15" Type="http://schemas.openxmlformats.org/officeDocument/2006/relationships/image" Target="../media/image14.svg"/><Relationship Id="rId23" Type="http://schemas.openxmlformats.org/officeDocument/2006/relationships/image" Target="../media/image20.svg"/><Relationship Id="rId28" Type="http://schemas.openxmlformats.org/officeDocument/2006/relationships/image" Target="../media/image24.svg"/><Relationship Id="rId10" Type="http://schemas.openxmlformats.org/officeDocument/2006/relationships/slide" Target="slide3.xml"/><Relationship Id="rId19"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3.png"/><Relationship Id="rId22" Type="http://schemas.openxmlformats.org/officeDocument/2006/relationships/image" Target="../media/image19.png"/><Relationship Id="rId27"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1.xml"/><Relationship Id="rId18" Type="http://schemas.openxmlformats.org/officeDocument/2006/relationships/image" Target="../media/image29.svg"/><Relationship Id="rId26" Type="http://schemas.openxmlformats.org/officeDocument/2006/relationships/image" Target="../media/image22.svg"/><Relationship Id="rId3" Type="http://schemas.openxmlformats.org/officeDocument/2006/relationships/image" Target="../media/image4.svg"/><Relationship Id="rId21" Type="http://schemas.openxmlformats.org/officeDocument/2006/relationships/slide" Target="slide8.xml"/><Relationship Id="rId7" Type="http://schemas.openxmlformats.org/officeDocument/2006/relationships/image" Target="../media/image8.svg"/><Relationship Id="rId12" Type="http://schemas.openxmlformats.org/officeDocument/2006/relationships/image" Target="../media/image28.svg"/><Relationship Id="rId17" Type="http://schemas.openxmlformats.org/officeDocument/2006/relationships/image" Target="../media/image11.png"/><Relationship Id="rId25"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slide" Target="slide5.xml"/><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7.png"/><Relationship Id="rId24" Type="http://schemas.openxmlformats.org/officeDocument/2006/relationships/slide" Target="slide14.xml"/><Relationship Id="rId5" Type="http://schemas.openxmlformats.org/officeDocument/2006/relationships/image" Target="../media/image6.svg"/><Relationship Id="rId15" Type="http://schemas.openxmlformats.org/officeDocument/2006/relationships/image" Target="../media/image14.svg"/><Relationship Id="rId23" Type="http://schemas.openxmlformats.org/officeDocument/2006/relationships/image" Target="../media/image20.svg"/><Relationship Id="rId28" Type="http://schemas.openxmlformats.org/officeDocument/2006/relationships/image" Target="../media/image24.svg"/><Relationship Id="rId10" Type="http://schemas.openxmlformats.org/officeDocument/2006/relationships/slide" Target="slide3.xml"/><Relationship Id="rId19"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3.png"/><Relationship Id="rId22" Type="http://schemas.openxmlformats.org/officeDocument/2006/relationships/image" Target="../media/image19.png"/><Relationship Id="rId27"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1.xml"/><Relationship Id="rId18" Type="http://schemas.openxmlformats.org/officeDocument/2006/relationships/image" Target="../media/image29.svg"/><Relationship Id="rId26" Type="http://schemas.openxmlformats.org/officeDocument/2006/relationships/image" Target="../media/image22.svg"/><Relationship Id="rId3" Type="http://schemas.openxmlformats.org/officeDocument/2006/relationships/image" Target="../media/image4.svg"/><Relationship Id="rId21" Type="http://schemas.openxmlformats.org/officeDocument/2006/relationships/slide" Target="slide8.xml"/><Relationship Id="rId7" Type="http://schemas.openxmlformats.org/officeDocument/2006/relationships/image" Target="../media/image8.svg"/><Relationship Id="rId12" Type="http://schemas.openxmlformats.org/officeDocument/2006/relationships/image" Target="../media/image28.svg"/><Relationship Id="rId17" Type="http://schemas.openxmlformats.org/officeDocument/2006/relationships/image" Target="../media/image11.png"/><Relationship Id="rId25"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slide" Target="slide5.xml"/><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7.png"/><Relationship Id="rId24" Type="http://schemas.openxmlformats.org/officeDocument/2006/relationships/slide" Target="slide14.xml"/><Relationship Id="rId5" Type="http://schemas.openxmlformats.org/officeDocument/2006/relationships/image" Target="../media/image6.svg"/><Relationship Id="rId15" Type="http://schemas.openxmlformats.org/officeDocument/2006/relationships/image" Target="../media/image14.svg"/><Relationship Id="rId23" Type="http://schemas.openxmlformats.org/officeDocument/2006/relationships/image" Target="../media/image20.svg"/><Relationship Id="rId28" Type="http://schemas.openxmlformats.org/officeDocument/2006/relationships/image" Target="../media/image24.svg"/><Relationship Id="rId10" Type="http://schemas.openxmlformats.org/officeDocument/2006/relationships/slide" Target="slide3.xml"/><Relationship Id="rId19"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3.png"/><Relationship Id="rId22" Type="http://schemas.openxmlformats.org/officeDocument/2006/relationships/image" Target="../media/image19.png"/><Relationship Id="rId27"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1.xml"/><Relationship Id="rId18" Type="http://schemas.openxmlformats.org/officeDocument/2006/relationships/image" Target="../media/image16.svg"/><Relationship Id="rId26" Type="http://schemas.openxmlformats.org/officeDocument/2006/relationships/image" Target="../media/image22.svg"/><Relationship Id="rId3" Type="http://schemas.openxmlformats.org/officeDocument/2006/relationships/image" Target="../media/image4.svg"/><Relationship Id="rId21" Type="http://schemas.openxmlformats.org/officeDocument/2006/relationships/slide" Target="slide8.xml"/><Relationship Id="rId7" Type="http://schemas.openxmlformats.org/officeDocument/2006/relationships/image" Target="../media/image8.svg"/><Relationship Id="rId12" Type="http://schemas.openxmlformats.org/officeDocument/2006/relationships/image" Target="../media/image28.svg"/><Relationship Id="rId17" Type="http://schemas.openxmlformats.org/officeDocument/2006/relationships/image" Target="../media/image15.png"/><Relationship Id="rId25"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slide" Target="slide5.xml"/><Relationship Id="rId20" Type="http://schemas.openxmlformats.org/officeDocument/2006/relationships/image" Target="../media/image18.svg"/><Relationship Id="rId29"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7.png"/><Relationship Id="rId24" Type="http://schemas.openxmlformats.org/officeDocument/2006/relationships/slide" Target="slide14.xml"/><Relationship Id="rId5" Type="http://schemas.openxmlformats.org/officeDocument/2006/relationships/image" Target="../media/image6.svg"/><Relationship Id="rId15" Type="http://schemas.openxmlformats.org/officeDocument/2006/relationships/image" Target="../media/image14.svg"/><Relationship Id="rId23" Type="http://schemas.openxmlformats.org/officeDocument/2006/relationships/image" Target="../media/image20.svg"/><Relationship Id="rId28" Type="http://schemas.openxmlformats.org/officeDocument/2006/relationships/image" Target="../media/image31.svg"/><Relationship Id="rId10" Type="http://schemas.openxmlformats.org/officeDocument/2006/relationships/slide" Target="slide3.xml"/><Relationship Id="rId19"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3.png"/><Relationship Id="rId22" Type="http://schemas.openxmlformats.org/officeDocument/2006/relationships/image" Target="../media/image19.png"/><Relationship Id="rId27"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1.xml"/><Relationship Id="rId18" Type="http://schemas.openxmlformats.org/officeDocument/2006/relationships/image" Target="../media/image16.svg"/><Relationship Id="rId26" Type="http://schemas.openxmlformats.org/officeDocument/2006/relationships/image" Target="../media/image22.svg"/><Relationship Id="rId3" Type="http://schemas.openxmlformats.org/officeDocument/2006/relationships/image" Target="../media/image4.svg"/><Relationship Id="rId21" Type="http://schemas.openxmlformats.org/officeDocument/2006/relationships/slide" Target="slide8.xml"/><Relationship Id="rId7" Type="http://schemas.openxmlformats.org/officeDocument/2006/relationships/image" Target="../media/image8.svg"/><Relationship Id="rId12" Type="http://schemas.openxmlformats.org/officeDocument/2006/relationships/image" Target="../media/image28.svg"/><Relationship Id="rId17" Type="http://schemas.openxmlformats.org/officeDocument/2006/relationships/image" Target="../media/image15.png"/><Relationship Id="rId25"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slide" Target="slide5.xml"/><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7.png"/><Relationship Id="rId24" Type="http://schemas.openxmlformats.org/officeDocument/2006/relationships/slide" Target="slide14.xml"/><Relationship Id="rId5" Type="http://schemas.openxmlformats.org/officeDocument/2006/relationships/image" Target="../media/image6.svg"/><Relationship Id="rId15" Type="http://schemas.openxmlformats.org/officeDocument/2006/relationships/image" Target="../media/image14.svg"/><Relationship Id="rId23" Type="http://schemas.openxmlformats.org/officeDocument/2006/relationships/image" Target="../media/image20.svg"/><Relationship Id="rId28" Type="http://schemas.openxmlformats.org/officeDocument/2006/relationships/image" Target="../media/image31.svg"/><Relationship Id="rId10" Type="http://schemas.openxmlformats.org/officeDocument/2006/relationships/slide" Target="slide3.xml"/><Relationship Id="rId19"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3.png"/><Relationship Id="rId22" Type="http://schemas.openxmlformats.org/officeDocument/2006/relationships/image" Target="../media/image19.png"/><Relationship Id="rId2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A6B80BBB-3BE5-4E26-6273-013A971083CC}"/>
              </a:ext>
            </a:extLst>
          </p:cNvPr>
          <p:cNvSpPr/>
          <p:nvPr/>
        </p:nvSpPr>
        <p:spPr>
          <a:xfrm>
            <a:off x="233082" y="170939"/>
            <a:ext cx="11725835" cy="1488141"/>
          </a:xfrm>
          <a:prstGeom prst="snip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BC65BB0-6449-8689-F886-8D6F135246DC}"/>
              </a:ext>
            </a:extLst>
          </p:cNvPr>
          <p:cNvSpPr txBox="1"/>
          <p:nvPr/>
        </p:nvSpPr>
        <p:spPr>
          <a:xfrm>
            <a:off x="1779920" y="293685"/>
            <a:ext cx="8979520" cy="1200329"/>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ELURU COLLEGE OF ENGINEERING AND TECHNOLOGY</a:t>
            </a:r>
          </a:p>
        </p:txBody>
      </p:sp>
      <p:pic>
        <p:nvPicPr>
          <p:cNvPr id="5" name="Picture 4">
            <a:extLst>
              <a:ext uri="{FF2B5EF4-FFF2-40B4-BE49-F238E27FC236}">
                <a16:creationId xmlns:a16="http://schemas.microsoft.com/office/drawing/2014/main" id="{B628C56B-75C4-2BB4-3B66-DCC9B267B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92" y="293685"/>
            <a:ext cx="1431528" cy="1242646"/>
          </a:xfrm>
          <a:prstGeom prst="rect">
            <a:avLst/>
          </a:prstGeom>
        </p:spPr>
      </p:pic>
      <p:sp>
        <p:nvSpPr>
          <p:cNvPr id="6" name="TextBox 5">
            <a:extLst>
              <a:ext uri="{FF2B5EF4-FFF2-40B4-BE49-F238E27FC236}">
                <a16:creationId xmlns:a16="http://schemas.microsoft.com/office/drawing/2014/main" id="{C0A69F41-918A-55B8-C0FD-1A75C6A2A435}"/>
              </a:ext>
            </a:extLst>
          </p:cNvPr>
          <p:cNvSpPr txBox="1"/>
          <p:nvPr/>
        </p:nvSpPr>
        <p:spPr>
          <a:xfrm>
            <a:off x="848915" y="1653619"/>
            <a:ext cx="10494168" cy="1384995"/>
          </a:xfrm>
          <a:prstGeom prst="rect">
            <a:avLst/>
          </a:prstGeom>
          <a:noFill/>
        </p:spPr>
        <p:txBody>
          <a:bodyPr wrap="square" rtlCol="0">
            <a:spAutoFit/>
          </a:bodyPr>
          <a:lstStyle/>
          <a:p>
            <a:pPr algn="ctr"/>
            <a:r>
              <a:rPr lang="en-US" sz="2800" i="1" dirty="0">
                <a:solidFill>
                  <a:schemeClr val="accent1">
                    <a:lumMod val="50000"/>
                  </a:schemeClr>
                </a:solidFill>
                <a:latin typeface="Times New Roman" panose="02020603050405020304" pitchFamily="18" charset="0"/>
                <a:cs typeface="Times New Roman" panose="02020603050405020304" pitchFamily="18" charset="0"/>
              </a:rPr>
              <a:t>Department of</a:t>
            </a:r>
          </a:p>
          <a:p>
            <a:pPr algn="ctr"/>
            <a:r>
              <a:rPr lang="en-US" sz="2800" i="1" dirty="0">
                <a:solidFill>
                  <a:schemeClr val="accent1">
                    <a:lumMod val="50000"/>
                  </a:schemeClr>
                </a:solidFill>
                <a:latin typeface="Times New Roman" panose="02020603050405020304" pitchFamily="18" charset="0"/>
                <a:cs typeface="Times New Roman" panose="02020603050405020304" pitchFamily="18" charset="0"/>
              </a:rPr>
              <a:t>Department of</a:t>
            </a:r>
          </a:p>
          <a:p>
            <a:pPr algn="ctr"/>
            <a:r>
              <a:rPr lang="en-US" sz="2800" i="1" dirty="0">
                <a:solidFill>
                  <a:schemeClr val="accent1">
                    <a:lumMod val="50000"/>
                  </a:schemeClr>
                </a:solidFill>
                <a:latin typeface="Times New Roman" panose="02020603050405020304" pitchFamily="18" charset="0"/>
                <a:cs typeface="Times New Roman" panose="02020603050405020304" pitchFamily="18" charset="0"/>
              </a:rPr>
              <a:t>Electronics and communication engineering</a:t>
            </a:r>
          </a:p>
        </p:txBody>
      </p:sp>
      <p:sp>
        <p:nvSpPr>
          <p:cNvPr id="8" name="TextBox 7">
            <a:extLst>
              <a:ext uri="{FF2B5EF4-FFF2-40B4-BE49-F238E27FC236}">
                <a16:creationId xmlns:a16="http://schemas.microsoft.com/office/drawing/2014/main" id="{822E2DEE-5CC1-4F39-3BF2-08D119106377}"/>
              </a:ext>
            </a:extLst>
          </p:cNvPr>
          <p:cNvSpPr txBox="1"/>
          <p:nvPr/>
        </p:nvSpPr>
        <p:spPr>
          <a:xfrm>
            <a:off x="848915" y="3276077"/>
            <a:ext cx="10494168" cy="1077218"/>
          </a:xfrm>
          <a:prstGeom prst="rect">
            <a:avLst/>
          </a:prstGeom>
          <a:noFill/>
        </p:spPr>
        <p:txBody>
          <a:bodyPr wrap="square" rtlCol="0">
            <a:spAutoFit/>
          </a:bodyPr>
          <a:lstStyle/>
          <a:p>
            <a:pPr algn="ctr"/>
            <a:r>
              <a:rPr lang="en-IN" sz="3200" b="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ULTRASONIC BASED </a:t>
            </a:r>
            <a:r>
              <a:rPr lang="en-IN" sz="3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MEASUREMENT SYSTEM FOR </a:t>
            </a:r>
            <a:r>
              <a:rPr lang="en-IN" sz="3200" b="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LIQUID </a:t>
            </a:r>
            <a:r>
              <a:rPr lang="en-IN" sz="3200" b="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LEVEL</a:t>
            </a:r>
            <a:r>
              <a:rPr lang="en-IN" sz="3200" b="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3200" b="1">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TYPE</a:t>
            </a:r>
            <a:r>
              <a:rPr lang="en-IN" sz="3200" b="1">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3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MONITORING</a:t>
            </a:r>
            <a:endParaRPr lang="en-US" sz="32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83525C9-657A-EA00-D469-73FCDF2589D5}"/>
              </a:ext>
            </a:extLst>
          </p:cNvPr>
          <p:cNvSpPr txBox="1"/>
          <p:nvPr/>
        </p:nvSpPr>
        <p:spPr>
          <a:xfrm>
            <a:off x="233082" y="4119411"/>
            <a:ext cx="8749552" cy="2341475"/>
          </a:xfrm>
          <a:prstGeom prst="rect">
            <a:avLst/>
          </a:prstGeom>
          <a:noFill/>
        </p:spPr>
        <p:txBody>
          <a:bodyPr wrap="square">
            <a:spAutoFit/>
          </a:bodyPr>
          <a:lstStyle/>
          <a:p>
            <a:pPr marL="0" marR="0">
              <a:lnSpc>
                <a:spcPct val="150000"/>
              </a:lnSpc>
              <a:spcBef>
                <a:spcPts val="0"/>
              </a:spcBef>
              <a:spcAft>
                <a:spcPts val="0"/>
              </a:spcAft>
            </a:pPr>
            <a:r>
              <a:rPr lang="en-IN" sz="2800" b="1" dirty="0">
                <a:solidFill>
                  <a:schemeClr val="accent1">
                    <a:lumMod val="50000"/>
                  </a:schemeClr>
                </a:solidFill>
                <a:latin typeface="Times New Roman" panose="02020603050405020304" pitchFamily="18" charset="0"/>
                <a:ea typeface="Calibri" panose="020F0502020204030204" pitchFamily="34" charset="0"/>
                <a:cs typeface="Mangal" panose="02040503050203030202" pitchFamily="18" charset="0"/>
              </a:rPr>
              <a:t>Presented by</a:t>
            </a:r>
            <a:r>
              <a:rPr lang="en-IN" sz="2800" b="1" dirty="0">
                <a:solidFill>
                  <a:schemeClr val="accent1">
                    <a:lumMod val="50000"/>
                  </a:schemeClr>
                </a:solidFill>
                <a:effectLst/>
                <a:latin typeface="Times New Roman" panose="02020603050405020304" pitchFamily="18" charset="0"/>
                <a:ea typeface="Calibri" panose="020F0502020204030204" pitchFamily="34" charset="0"/>
                <a:cs typeface="Mangal" panose="02040503050203030202" pitchFamily="18" charset="0"/>
              </a:rPr>
              <a:t>:</a:t>
            </a:r>
            <a:endParaRPr lang="en-US" sz="2000" dirty="0">
              <a:solidFill>
                <a:schemeClr val="accent1">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50000"/>
              </a:lnSpc>
              <a:spcBef>
                <a:spcPts val="0"/>
              </a:spcBef>
              <a:spcAft>
                <a:spcPts val="0"/>
              </a:spcAft>
              <a:buFont typeface="+mj-lt"/>
              <a:buAutoNum type="arabicPeriod"/>
            </a:pPr>
            <a:r>
              <a:rPr lang="en-IN" sz="2400" dirty="0">
                <a:solidFill>
                  <a:schemeClr val="accent1">
                    <a:lumMod val="50000"/>
                  </a:schemeClr>
                </a:solidFill>
                <a:effectLst/>
                <a:latin typeface="Times New Roman" panose="02020603050405020304" pitchFamily="18" charset="0"/>
                <a:ea typeface="Calibri" panose="020F0502020204030204" pitchFamily="34" charset="0"/>
                <a:cs typeface="Mangal" panose="02040503050203030202" pitchFamily="18" charset="0"/>
              </a:rPr>
              <a:t>M. G. Deepak </a:t>
            </a:r>
            <a:r>
              <a:rPr lang="en-IN" sz="2400" dirty="0">
                <a:solidFill>
                  <a:schemeClr val="accent1">
                    <a:lumMod val="50000"/>
                  </a:schemeClr>
                </a:solidFill>
                <a:latin typeface="Times New Roman" panose="02020603050405020304" pitchFamily="18" charset="0"/>
                <a:ea typeface="Calibri" panose="020F0502020204030204" pitchFamily="34" charset="0"/>
                <a:cs typeface="Mangal" panose="02040503050203030202" pitchFamily="18" charset="0"/>
              </a:rPr>
              <a:t>S</a:t>
            </a:r>
            <a:r>
              <a:rPr lang="en-IN" sz="2400" dirty="0">
                <a:solidFill>
                  <a:schemeClr val="accent1">
                    <a:lumMod val="50000"/>
                  </a:schemeClr>
                </a:solidFill>
                <a:effectLst/>
                <a:latin typeface="Times New Roman" panose="02020603050405020304" pitchFamily="18" charset="0"/>
                <a:ea typeface="Calibri" panose="020F0502020204030204" pitchFamily="34" charset="0"/>
                <a:cs typeface="Mangal" panose="02040503050203030202" pitchFamily="18" charset="0"/>
              </a:rPr>
              <a:t>ai </a:t>
            </a:r>
            <a:r>
              <a:rPr lang="en-IN" sz="2400" dirty="0" err="1">
                <a:solidFill>
                  <a:schemeClr val="accent1">
                    <a:lumMod val="50000"/>
                  </a:schemeClr>
                </a:solidFill>
                <a:effectLst/>
                <a:latin typeface="Times New Roman" panose="02020603050405020304" pitchFamily="18" charset="0"/>
                <a:ea typeface="Calibri" panose="020F0502020204030204" pitchFamily="34" charset="0"/>
                <a:cs typeface="Mangal" panose="02040503050203030202" pitchFamily="18" charset="0"/>
              </a:rPr>
              <a:t>kumar</a:t>
            </a:r>
            <a:r>
              <a:rPr lang="en-IN" sz="2400" dirty="0">
                <a:solidFill>
                  <a:schemeClr val="accent1">
                    <a:lumMod val="50000"/>
                  </a:schemeClr>
                </a:solidFill>
                <a:effectLst/>
                <a:latin typeface="Times New Roman" panose="02020603050405020304" pitchFamily="18" charset="0"/>
                <a:ea typeface="Calibri" panose="020F0502020204030204" pitchFamily="34" charset="0"/>
                <a:cs typeface="Mangal" panose="02040503050203030202" pitchFamily="18" charset="0"/>
              </a:rPr>
              <a:t> 		19JD1A0440</a:t>
            </a:r>
            <a:endParaRPr lang="en-US" sz="2000" dirty="0">
              <a:solidFill>
                <a:schemeClr val="accent1">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50000"/>
              </a:lnSpc>
              <a:spcBef>
                <a:spcPts val="0"/>
              </a:spcBef>
              <a:spcAft>
                <a:spcPts val="0"/>
              </a:spcAft>
              <a:buFont typeface="+mj-lt"/>
              <a:buAutoNum type="arabicPeriod"/>
            </a:pPr>
            <a:r>
              <a:rPr lang="en-IN" sz="2400" dirty="0">
                <a:solidFill>
                  <a:schemeClr val="accent1">
                    <a:lumMod val="50000"/>
                  </a:schemeClr>
                </a:solidFill>
                <a:effectLst/>
                <a:latin typeface="Times New Roman" panose="02020603050405020304" pitchFamily="18" charset="0"/>
                <a:ea typeface="Calibri" panose="020F0502020204030204" pitchFamily="34" charset="0"/>
                <a:cs typeface="Mangal" panose="02040503050203030202" pitchFamily="18" charset="0"/>
              </a:rPr>
              <a:t>B. B. S. Krishna Vamsi 		20JD5A0401</a:t>
            </a:r>
            <a:endParaRPr lang="en-US" sz="2000" dirty="0">
              <a:solidFill>
                <a:schemeClr val="accent1">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50000"/>
              </a:lnSpc>
              <a:spcBef>
                <a:spcPts val="0"/>
              </a:spcBef>
              <a:spcAft>
                <a:spcPts val="800"/>
              </a:spcAft>
              <a:buFont typeface="+mj-lt"/>
              <a:buAutoNum type="arabicPeriod"/>
            </a:pPr>
            <a:r>
              <a:rPr lang="en-IN" sz="2400" dirty="0">
                <a:solidFill>
                  <a:schemeClr val="accent1">
                    <a:lumMod val="50000"/>
                  </a:schemeClr>
                </a:solidFill>
                <a:effectLst/>
                <a:latin typeface="Times New Roman" panose="02020603050405020304" pitchFamily="18" charset="0"/>
                <a:ea typeface="Calibri" panose="020F0502020204030204" pitchFamily="34" charset="0"/>
                <a:cs typeface="Mangal" panose="02040503050203030202" pitchFamily="18" charset="0"/>
              </a:rPr>
              <a:t>A. Vamsi Krishna	 		19JD1A0401</a:t>
            </a:r>
            <a:endParaRPr lang="en-US" sz="2000" dirty="0">
              <a:solidFill>
                <a:schemeClr val="accent1">
                  <a:lumMod val="50000"/>
                </a:schemeClr>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10" name="TextBox 9">
            <a:extLst>
              <a:ext uri="{FF2B5EF4-FFF2-40B4-BE49-F238E27FC236}">
                <a16:creationId xmlns:a16="http://schemas.microsoft.com/office/drawing/2014/main" id="{D00653F3-D9C3-A970-33F4-17DAF6C5682E}"/>
              </a:ext>
            </a:extLst>
          </p:cNvPr>
          <p:cNvSpPr txBox="1"/>
          <p:nvPr/>
        </p:nvSpPr>
        <p:spPr>
          <a:xfrm>
            <a:off x="7723505" y="4771705"/>
            <a:ext cx="9906000" cy="1815882"/>
          </a:xfrm>
          <a:prstGeom prst="rect">
            <a:avLst/>
          </a:prstGeom>
          <a:noFill/>
        </p:spPr>
        <p:txBody>
          <a:bodyPr wrap="square" rtlCol="0">
            <a:spAutoFit/>
          </a:bodyPr>
          <a:lstStyle/>
          <a:p>
            <a:r>
              <a:rPr lang="en-US" sz="2800" dirty="0">
                <a:solidFill>
                  <a:schemeClr val="accent1">
                    <a:lumMod val="50000"/>
                  </a:schemeClr>
                </a:solidFill>
                <a:latin typeface="Times New Roman" panose="02020603050405020304" pitchFamily="18" charset="0"/>
                <a:cs typeface="Times New Roman" panose="02020603050405020304" pitchFamily="18" charset="0"/>
              </a:rPr>
              <a:t>Under the guidance of      </a:t>
            </a:r>
          </a:p>
          <a:p>
            <a:r>
              <a:rPr lang="en-US" sz="2800" dirty="0" err="1">
                <a:solidFill>
                  <a:schemeClr val="accent1">
                    <a:lumMod val="50000"/>
                  </a:schemeClr>
                </a:solidFill>
                <a:latin typeface="Times New Roman" panose="02020603050405020304" pitchFamily="18" charset="0"/>
                <a:cs typeface="Times New Roman" panose="02020603050405020304" pitchFamily="18" charset="0"/>
              </a:rPr>
              <a:t>P.Suryanarayana</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a:p>
            <a:r>
              <a:rPr lang="en-US" sz="2800" dirty="0">
                <a:solidFill>
                  <a:schemeClr val="accent1">
                    <a:lumMod val="50000"/>
                  </a:schemeClr>
                </a:solidFill>
                <a:latin typeface="Times New Roman" panose="02020603050405020304" pitchFamily="18" charset="0"/>
                <a:cs typeface="Times New Roman" panose="02020603050405020304" pitchFamily="18" charset="0"/>
              </a:rPr>
              <a:t>Assistant professor</a:t>
            </a:r>
          </a:p>
          <a:p>
            <a:r>
              <a:rPr lang="en-US" sz="2800" dirty="0">
                <a:solidFill>
                  <a:schemeClr val="accent1">
                    <a:lumMod val="50000"/>
                  </a:schemeClr>
                </a:solidFill>
                <a:latin typeface="Times New Roman" panose="02020603050405020304" pitchFamily="18" charset="0"/>
                <a:cs typeface="Times New Roman" panose="02020603050405020304" pitchFamily="18" charset="0"/>
              </a:rPr>
              <a:t>Dept. of ECE</a:t>
            </a:r>
          </a:p>
        </p:txBody>
      </p:sp>
      <p:sp>
        <p:nvSpPr>
          <p:cNvPr id="7" name="Rectangle: Diagonal Corners Snipped 1">
            <a:extLst>
              <a:ext uri="{FF2B5EF4-FFF2-40B4-BE49-F238E27FC236}">
                <a16:creationId xmlns:a16="http://schemas.microsoft.com/office/drawing/2014/main" id="{3268A3FA-3B54-788F-3815-1F2A2F438C07}"/>
              </a:ext>
            </a:extLst>
          </p:cNvPr>
          <p:cNvSpPr/>
          <p:nvPr/>
        </p:nvSpPr>
        <p:spPr>
          <a:xfrm>
            <a:off x="233082" y="93117"/>
            <a:ext cx="11725835" cy="1488141"/>
          </a:xfrm>
          <a:prstGeom prst="snip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897F29E-3544-E399-81F7-D8F461B1268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98" t="10344" r="560" b="33718"/>
          <a:stretch/>
        </p:blipFill>
        <p:spPr>
          <a:xfrm>
            <a:off x="67731" y="9102"/>
            <a:ext cx="12056533" cy="207719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4">
            <a:extLst>
              <a:ext uri="{FF2B5EF4-FFF2-40B4-BE49-F238E27FC236}">
                <a16:creationId xmlns:a16="http://schemas.microsoft.com/office/drawing/2014/main" id="{63C8E83C-F4C5-3A01-3889-1AD873BA0AC5}"/>
              </a:ext>
            </a:extLst>
          </p:cNvPr>
          <p:cNvPicPr>
            <a:picLocks noChangeAspect="1"/>
          </p:cNvPicPr>
          <p:nvPr/>
        </p:nvPicPr>
        <p:blipFill>
          <a:blip r:embed="rId2"/>
          <a:stretch>
            <a:fillRect/>
          </a:stretch>
        </p:blipFill>
        <p:spPr>
          <a:xfrm>
            <a:off x="618332" y="9102"/>
            <a:ext cx="1424918" cy="882823"/>
          </a:xfrm>
          <a:prstGeom prst="ellipse">
            <a:avLst/>
          </a:prstGeom>
          <a:ln>
            <a:noFill/>
          </a:ln>
          <a:effectLst>
            <a:softEdge rad="112500"/>
          </a:effectLst>
        </p:spPr>
      </p:pic>
      <p:sp>
        <p:nvSpPr>
          <p:cNvPr id="13" name="TextBox 12">
            <a:extLst>
              <a:ext uri="{FF2B5EF4-FFF2-40B4-BE49-F238E27FC236}">
                <a16:creationId xmlns:a16="http://schemas.microsoft.com/office/drawing/2014/main" id="{DB0FCD92-35C9-D853-C477-061FAE023EEA}"/>
              </a:ext>
            </a:extLst>
          </p:cNvPr>
          <p:cNvSpPr txBox="1"/>
          <p:nvPr/>
        </p:nvSpPr>
        <p:spPr>
          <a:xfrm>
            <a:off x="1782359" y="122241"/>
            <a:ext cx="8627279" cy="600164"/>
          </a:xfrm>
          <a:prstGeom prst="rect">
            <a:avLst/>
          </a:prstGeom>
          <a:noFill/>
        </p:spPr>
        <p:txBody>
          <a:bodyPr wrap="square">
            <a:spAutoFit/>
          </a:bodyPr>
          <a:lstStyle/>
          <a:p>
            <a:pPr algn="ctr"/>
            <a:r>
              <a:rPr lang="en-US" sz="3300" b="1" i="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Eluru College of Engineering and Technology</a:t>
            </a:r>
            <a:endParaRPr lang="en-US" sz="3300"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605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E1859C2-D9AB-4FA3-0D05-AEA3683D289B}"/>
              </a:ext>
            </a:extLst>
          </p:cNvPr>
          <p:cNvGrpSpPr/>
          <p:nvPr/>
        </p:nvGrpSpPr>
        <p:grpSpPr>
          <a:xfrm>
            <a:off x="-1042568" y="269126"/>
            <a:ext cx="930968" cy="898692"/>
            <a:chOff x="-1023958" y="511654"/>
            <a:chExt cx="930968" cy="898692"/>
          </a:xfrm>
        </p:grpSpPr>
        <p:sp>
          <p:nvSpPr>
            <p:cNvPr id="4" name="Oval 3">
              <a:extLst>
                <a:ext uri="{FF2B5EF4-FFF2-40B4-BE49-F238E27FC236}">
                  <a16:creationId xmlns:a16="http://schemas.microsoft.com/office/drawing/2014/main" id="{30C59158-9F78-6DB0-0574-3863888CCCBE}"/>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5" name="Graphic 4" descr="Office worker">
              <a:extLst>
                <a:ext uri="{FF2B5EF4-FFF2-40B4-BE49-F238E27FC236}">
                  <a16:creationId xmlns:a16="http://schemas.microsoft.com/office/drawing/2014/main" id="{EB013960-761E-A3B9-3ABE-68823F0DC3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6" name="Group 5">
            <a:extLst>
              <a:ext uri="{FF2B5EF4-FFF2-40B4-BE49-F238E27FC236}">
                <a16:creationId xmlns:a16="http://schemas.microsoft.com/office/drawing/2014/main" id="{2C6D798F-CDF4-ED2B-A0B7-213498CC9E22}"/>
              </a:ext>
            </a:extLst>
          </p:cNvPr>
          <p:cNvGrpSpPr/>
          <p:nvPr/>
        </p:nvGrpSpPr>
        <p:grpSpPr>
          <a:xfrm>
            <a:off x="-1023958" y="4276830"/>
            <a:ext cx="946466" cy="899603"/>
            <a:chOff x="-1023958" y="4276831"/>
            <a:chExt cx="832104" cy="832104"/>
          </a:xfrm>
        </p:grpSpPr>
        <p:sp>
          <p:nvSpPr>
            <p:cNvPr id="7" name="Oval 6">
              <a:extLst>
                <a:ext uri="{FF2B5EF4-FFF2-40B4-BE49-F238E27FC236}">
                  <a16:creationId xmlns:a16="http://schemas.microsoft.com/office/drawing/2014/main" id="{4C73538C-2496-5DD2-88C0-16580FB40A9A}"/>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8" name="Graphic 7" descr="Lightbulb">
              <a:extLst>
                <a:ext uri="{FF2B5EF4-FFF2-40B4-BE49-F238E27FC236}">
                  <a16:creationId xmlns:a16="http://schemas.microsoft.com/office/drawing/2014/main" id="{89C09122-0DF0-D8DE-C8C7-A68D7BEA24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9" name="Group 8">
            <a:extLst>
              <a:ext uri="{FF2B5EF4-FFF2-40B4-BE49-F238E27FC236}">
                <a16:creationId xmlns:a16="http://schemas.microsoft.com/office/drawing/2014/main" id="{71797E63-6F60-EB68-CCD1-841D720D5FB6}"/>
              </a:ext>
            </a:extLst>
          </p:cNvPr>
          <p:cNvGrpSpPr/>
          <p:nvPr/>
        </p:nvGrpSpPr>
        <p:grpSpPr>
          <a:xfrm>
            <a:off x="-1023958" y="1766713"/>
            <a:ext cx="832104" cy="832104"/>
            <a:chOff x="-1023958" y="1766713"/>
            <a:chExt cx="832104" cy="832104"/>
          </a:xfrm>
        </p:grpSpPr>
        <p:sp>
          <p:nvSpPr>
            <p:cNvPr id="10" name="Oval 9">
              <a:extLst>
                <a:ext uri="{FF2B5EF4-FFF2-40B4-BE49-F238E27FC236}">
                  <a16:creationId xmlns:a16="http://schemas.microsoft.com/office/drawing/2014/main" id="{28E5275C-798B-60FF-8F8E-256F57510282}"/>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1" name="Graphic 10" descr="Stopwatch">
              <a:extLst>
                <a:ext uri="{FF2B5EF4-FFF2-40B4-BE49-F238E27FC236}">
                  <a16:creationId xmlns:a16="http://schemas.microsoft.com/office/drawing/2014/main" id="{D6BB14E9-D98C-70AE-9A28-F715908E30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2" name="Group 11">
            <a:extLst>
              <a:ext uri="{FF2B5EF4-FFF2-40B4-BE49-F238E27FC236}">
                <a16:creationId xmlns:a16="http://schemas.microsoft.com/office/drawing/2014/main" id="{0476F915-9AF7-D963-2F24-A2E4805F6125}"/>
              </a:ext>
            </a:extLst>
          </p:cNvPr>
          <p:cNvGrpSpPr/>
          <p:nvPr/>
        </p:nvGrpSpPr>
        <p:grpSpPr>
          <a:xfrm>
            <a:off x="-1023958" y="5475531"/>
            <a:ext cx="832104" cy="832104"/>
            <a:chOff x="-1023958" y="5475531"/>
            <a:chExt cx="832104" cy="832104"/>
          </a:xfrm>
        </p:grpSpPr>
        <p:sp>
          <p:nvSpPr>
            <p:cNvPr id="13" name="Oval 12">
              <a:extLst>
                <a:ext uri="{FF2B5EF4-FFF2-40B4-BE49-F238E27FC236}">
                  <a16:creationId xmlns:a16="http://schemas.microsoft.com/office/drawing/2014/main" id="{245F7BA4-CF7A-BE88-D2FA-87D4554C9D6A}"/>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4" name="Graphic 13" descr="Presentation with pie chart">
              <a:extLst>
                <a:ext uri="{FF2B5EF4-FFF2-40B4-BE49-F238E27FC236}">
                  <a16:creationId xmlns:a16="http://schemas.microsoft.com/office/drawing/2014/main" id="{D9EC2EC7-3F99-66CD-64E2-30D520E10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26" name="Freeform: Shape 25">
            <a:extLst>
              <a:ext uri="{FF2B5EF4-FFF2-40B4-BE49-F238E27FC236}">
                <a16:creationId xmlns:a16="http://schemas.microsoft.com/office/drawing/2014/main" id="{DEDC2F41-536A-227B-7E84-32EB623F3DF4}"/>
              </a:ext>
            </a:extLst>
          </p:cNvPr>
          <p:cNvSpPr/>
          <p:nvPr/>
        </p:nvSpPr>
        <p:spPr>
          <a:xfrm>
            <a:off x="0" y="-5021451"/>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Graphic 17" descr="Office worker">
            <a:hlinkClick r:id="rId10" action="ppaction://hlinksldjump"/>
            <a:extLst>
              <a:ext uri="{FF2B5EF4-FFF2-40B4-BE49-F238E27FC236}">
                <a16:creationId xmlns:a16="http://schemas.microsoft.com/office/drawing/2014/main" id="{07D1805B-BC16-B468-FE44-40F610CDCDA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9" name="Graphic 18" descr="Lightbulb">
            <a:hlinkClick r:id="rId13" action="ppaction://hlinksldjump"/>
            <a:extLst>
              <a:ext uri="{FF2B5EF4-FFF2-40B4-BE49-F238E27FC236}">
                <a16:creationId xmlns:a16="http://schemas.microsoft.com/office/drawing/2014/main" id="{5BD7E955-5936-70DE-1879-4000164D856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20" name="Graphic 19" descr="Stopwatch">
            <a:hlinkClick r:id="rId16" action="ppaction://hlinksldjump"/>
            <a:extLst>
              <a:ext uri="{FF2B5EF4-FFF2-40B4-BE49-F238E27FC236}">
                <a16:creationId xmlns:a16="http://schemas.microsoft.com/office/drawing/2014/main" id="{FB751E26-9984-0CD3-F499-54D976FB4C8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29" name="Group 28">
            <a:extLst>
              <a:ext uri="{FF2B5EF4-FFF2-40B4-BE49-F238E27FC236}">
                <a16:creationId xmlns:a16="http://schemas.microsoft.com/office/drawing/2014/main" id="{315F37EF-548B-E378-56DC-30706DD1647B}"/>
              </a:ext>
            </a:extLst>
          </p:cNvPr>
          <p:cNvGrpSpPr/>
          <p:nvPr/>
        </p:nvGrpSpPr>
        <p:grpSpPr>
          <a:xfrm>
            <a:off x="893563" y="3021772"/>
            <a:ext cx="832104" cy="832104"/>
            <a:chOff x="-1023958" y="3022173"/>
            <a:chExt cx="832104" cy="832104"/>
          </a:xfrm>
        </p:grpSpPr>
        <p:grpSp>
          <p:nvGrpSpPr>
            <p:cNvPr id="15" name="Group 14">
              <a:extLst>
                <a:ext uri="{FF2B5EF4-FFF2-40B4-BE49-F238E27FC236}">
                  <a16:creationId xmlns:a16="http://schemas.microsoft.com/office/drawing/2014/main" id="{66684BBC-7A34-2DDD-CB6A-8CB6753B4B06}"/>
                </a:ext>
              </a:extLst>
            </p:cNvPr>
            <p:cNvGrpSpPr/>
            <p:nvPr/>
          </p:nvGrpSpPr>
          <p:grpSpPr>
            <a:xfrm>
              <a:off x="-1023958" y="3022173"/>
              <a:ext cx="832104" cy="832104"/>
              <a:chOff x="-1023958" y="3021772"/>
              <a:chExt cx="832104" cy="832104"/>
            </a:xfrm>
            <a:solidFill>
              <a:schemeClr val="bg1"/>
            </a:solidFill>
          </p:grpSpPr>
          <p:sp>
            <p:nvSpPr>
              <p:cNvPr id="16" name="Oval 15">
                <a:extLst>
                  <a:ext uri="{FF2B5EF4-FFF2-40B4-BE49-F238E27FC236}">
                    <a16:creationId xmlns:a16="http://schemas.microsoft.com/office/drawing/2014/main" id="{BC0AAFDF-6635-74EA-8879-E57AA6E4551E}"/>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7" name="Graphic 16" descr="Magnifying glass">
                <a:extLst>
                  <a:ext uri="{FF2B5EF4-FFF2-40B4-BE49-F238E27FC236}">
                    <a16:creationId xmlns:a16="http://schemas.microsoft.com/office/drawing/2014/main" id="{934E717E-FB3C-8B4B-FD45-EAA16CF80D0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7" name="Graphic 26" descr="Magnifying glass">
              <a:hlinkClick r:id="rId21" action="ppaction://hlinksldjump"/>
              <a:extLst>
                <a:ext uri="{FF2B5EF4-FFF2-40B4-BE49-F238E27FC236}">
                  <a16:creationId xmlns:a16="http://schemas.microsoft.com/office/drawing/2014/main" id="{1F1EAA1B-EFCD-8F94-AD77-CAEC6FA0A6A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1" name="Graphic 20" descr="Presentation with pie chart">
            <a:hlinkClick r:id="rId24" action="ppaction://hlinksldjump"/>
            <a:extLst>
              <a:ext uri="{FF2B5EF4-FFF2-40B4-BE49-F238E27FC236}">
                <a16:creationId xmlns:a16="http://schemas.microsoft.com/office/drawing/2014/main" id="{2579CF21-E863-8DD4-7A3B-A2B05356F94C}"/>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22" name="Graphic 21" descr="Magnifying glass">
            <a:hlinkClick r:id="rId21" action="ppaction://hlinksldjump"/>
            <a:extLst>
              <a:ext uri="{FF2B5EF4-FFF2-40B4-BE49-F238E27FC236}">
                <a16:creationId xmlns:a16="http://schemas.microsoft.com/office/drawing/2014/main" id="{5F441F75-571A-3D88-5421-A425970DF4EB}"/>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5" name="TextBox 24">
            <a:extLst>
              <a:ext uri="{FF2B5EF4-FFF2-40B4-BE49-F238E27FC236}">
                <a16:creationId xmlns:a16="http://schemas.microsoft.com/office/drawing/2014/main" id="{66998FFD-39E3-91D6-808D-B1B0C455F87A}"/>
              </a:ext>
            </a:extLst>
          </p:cNvPr>
          <p:cNvSpPr txBox="1"/>
          <p:nvPr/>
        </p:nvSpPr>
        <p:spPr>
          <a:xfrm>
            <a:off x="2171700" y="342900"/>
            <a:ext cx="624363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State diagram of the system: </a:t>
            </a:r>
          </a:p>
        </p:txBody>
      </p:sp>
      <p:pic>
        <p:nvPicPr>
          <p:cNvPr id="23" name="Picture 22">
            <a:extLst>
              <a:ext uri="{FF2B5EF4-FFF2-40B4-BE49-F238E27FC236}">
                <a16:creationId xmlns:a16="http://schemas.microsoft.com/office/drawing/2014/main" id="{AE78F574-9416-09F0-22BD-94C5143E5E3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674185" y="1034788"/>
            <a:ext cx="8471436" cy="5745480"/>
          </a:xfrm>
          <a:prstGeom prst="rect">
            <a:avLst/>
          </a:prstGeom>
        </p:spPr>
      </p:pic>
    </p:spTree>
    <p:extLst>
      <p:ext uri="{BB962C8B-B14F-4D97-AF65-F5344CB8AC3E}">
        <p14:creationId xmlns:p14="http://schemas.microsoft.com/office/powerpoint/2010/main" val="351195881"/>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2255B17-767F-41F4-14C2-6CA8C4A8BEBA}"/>
              </a:ext>
            </a:extLst>
          </p:cNvPr>
          <p:cNvGrpSpPr/>
          <p:nvPr/>
        </p:nvGrpSpPr>
        <p:grpSpPr>
          <a:xfrm>
            <a:off x="-1122822" y="418581"/>
            <a:ext cx="930968" cy="898692"/>
            <a:chOff x="-1023958" y="511654"/>
            <a:chExt cx="930968" cy="898692"/>
          </a:xfrm>
        </p:grpSpPr>
        <p:sp>
          <p:nvSpPr>
            <p:cNvPr id="3" name="Oval 2">
              <a:extLst>
                <a:ext uri="{FF2B5EF4-FFF2-40B4-BE49-F238E27FC236}">
                  <a16:creationId xmlns:a16="http://schemas.microsoft.com/office/drawing/2014/main" id="{B792F3DD-729E-4F03-97C4-108349210CE5}"/>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CCB62B62-C6D5-6784-C40B-A84A663B77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9C11F32C-7A00-E9F3-66D7-82D6E3321E3C}"/>
              </a:ext>
            </a:extLst>
          </p:cNvPr>
          <p:cNvGrpSpPr/>
          <p:nvPr/>
        </p:nvGrpSpPr>
        <p:grpSpPr>
          <a:xfrm>
            <a:off x="870257" y="4276828"/>
            <a:ext cx="946466" cy="899603"/>
            <a:chOff x="-1023958" y="4276831"/>
            <a:chExt cx="832104" cy="832104"/>
          </a:xfrm>
        </p:grpSpPr>
        <p:sp>
          <p:nvSpPr>
            <p:cNvPr id="6" name="Oval 5">
              <a:extLst>
                <a:ext uri="{FF2B5EF4-FFF2-40B4-BE49-F238E27FC236}">
                  <a16:creationId xmlns:a16="http://schemas.microsoft.com/office/drawing/2014/main" id="{C059E17E-8368-CE83-6413-5C287AE06DC5}"/>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0A570A95-8E32-3DD8-0601-AC7E729441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AF99AC41-930B-B3F0-0007-E93B5BE28FB7}"/>
              </a:ext>
            </a:extLst>
          </p:cNvPr>
          <p:cNvGrpSpPr/>
          <p:nvPr/>
        </p:nvGrpSpPr>
        <p:grpSpPr>
          <a:xfrm>
            <a:off x="-1023958" y="1766713"/>
            <a:ext cx="832104" cy="832104"/>
            <a:chOff x="-1023958" y="1766713"/>
            <a:chExt cx="832104" cy="832104"/>
          </a:xfrm>
        </p:grpSpPr>
        <p:sp>
          <p:nvSpPr>
            <p:cNvPr id="9" name="Oval 8">
              <a:extLst>
                <a:ext uri="{FF2B5EF4-FFF2-40B4-BE49-F238E27FC236}">
                  <a16:creationId xmlns:a16="http://schemas.microsoft.com/office/drawing/2014/main" id="{C3EC3232-FB75-3616-ADA8-47DE956B5F9A}"/>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D8B49B95-8A16-2096-7FC1-7FCEDDF659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81AD96F4-5A15-0011-3597-160D8BD4D27A}"/>
              </a:ext>
            </a:extLst>
          </p:cNvPr>
          <p:cNvGrpSpPr/>
          <p:nvPr/>
        </p:nvGrpSpPr>
        <p:grpSpPr>
          <a:xfrm>
            <a:off x="-1023958" y="5475531"/>
            <a:ext cx="832104" cy="832104"/>
            <a:chOff x="-1023958" y="5475531"/>
            <a:chExt cx="832104" cy="832104"/>
          </a:xfrm>
        </p:grpSpPr>
        <p:sp>
          <p:nvSpPr>
            <p:cNvPr id="12" name="Oval 11">
              <a:extLst>
                <a:ext uri="{FF2B5EF4-FFF2-40B4-BE49-F238E27FC236}">
                  <a16:creationId xmlns:a16="http://schemas.microsoft.com/office/drawing/2014/main" id="{F99BF227-0348-C3DE-B250-1AA0761606C0}"/>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046D0DD1-05B7-65CB-1ED3-E64AA29EED9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E4AC73CB-52AB-B4E2-DDE5-06666F3D171E}"/>
              </a:ext>
            </a:extLst>
          </p:cNvPr>
          <p:cNvSpPr/>
          <p:nvPr/>
        </p:nvSpPr>
        <p:spPr>
          <a:xfrm>
            <a:off x="-25247" y="-3723821"/>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3BC46D49-3AF1-8768-DBB7-1E9844ACA2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4061" y="628529"/>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CED5012D-BFF9-B03B-CE4F-5A5048DDD50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1BE6592F-2882-BC4B-1EF3-7ACFD80382D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88808A73-BFE4-80BE-8D20-12E6262C9805}"/>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7BA09C80-E873-F908-7715-F6A27869755E}"/>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81D47033-B0E4-4E46-B8E5-E3D635483499}"/>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C69B0EDC-FAAD-0948-19DB-F71549C0CD4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267E4218-4D13-BF81-776D-B25CEB33EE3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A81635E2-0D91-044A-98F2-7458F5A99CB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C6489A01-73DE-4124-D65D-C111C24AD09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5" name="TextBox 24">
            <a:extLst>
              <a:ext uri="{FF2B5EF4-FFF2-40B4-BE49-F238E27FC236}">
                <a16:creationId xmlns:a16="http://schemas.microsoft.com/office/drawing/2014/main" id="{276B6217-0856-7C73-1C4D-C89FB9EC456E}"/>
              </a:ext>
            </a:extLst>
          </p:cNvPr>
          <p:cNvSpPr txBox="1"/>
          <p:nvPr/>
        </p:nvSpPr>
        <p:spPr>
          <a:xfrm>
            <a:off x="1919508" y="712444"/>
            <a:ext cx="8172450" cy="3939540"/>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Hardware used:</a:t>
            </a:r>
          </a:p>
          <a:p>
            <a:endParaRPr lang="en-US" sz="32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Arduino Nano</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Waterproof Ultrasonic sensor - A02YYUW</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RGB color sensor - TCS3200</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Temperature sensor - DS18B20</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Accelerometer sensor - ADXL335</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Bluetooth module - HC05</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SD card breakout board</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6C8E732A-E0FD-BE62-425A-6491B2DB2C09}"/>
              </a:ext>
            </a:extLst>
          </p:cNvPr>
          <p:cNvSpPr txBox="1"/>
          <p:nvPr/>
        </p:nvSpPr>
        <p:spPr>
          <a:xfrm>
            <a:off x="7664714" y="736214"/>
            <a:ext cx="4607719" cy="1446550"/>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Software used:</a:t>
            </a:r>
          </a:p>
          <a:p>
            <a:endParaRPr lang="en-US" sz="32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Arduino IDE</a:t>
            </a:r>
          </a:p>
        </p:txBody>
      </p:sp>
    </p:spTree>
    <p:extLst>
      <p:ext uri="{BB962C8B-B14F-4D97-AF65-F5344CB8AC3E}">
        <p14:creationId xmlns:p14="http://schemas.microsoft.com/office/powerpoint/2010/main" val="39156172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2255B17-767F-41F4-14C2-6CA8C4A8BEBA}"/>
              </a:ext>
            </a:extLst>
          </p:cNvPr>
          <p:cNvGrpSpPr/>
          <p:nvPr/>
        </p:nvGrpSpPr>
        <p:grpSpPr>
          <a:xfrm>
            <a:off x="-1122822" y="418581"/>
            <a:ext cx="930968" cy="898692"/>
            <a:chOff x="-1023958" y="511654"/>
            <a:chExt cx="930968" cy="898692"/>
          </a:xfrm>
        </p:grpSpPr>
        <p:sp>
          <p:nvSpPr>
            <p:cNvPr id="3" name="Oval 2">
              <a:extLst>
                <a:ext uri="{FF2B5EF4-FFF2-40B4-BE49-F238E27FC236}">
                  <a16:creationId xmlns:a16="http://schemas.microsoft.com/office/drawing/2014/main" id="{B792F3DD-729E-4F03-97C4-108349210CE5}"/>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CCB62B62-C6D5-6784-C40B-A84A663B77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9C11F32C-7A00-E9F3-66D7-82D6E3321E3C}"/>
              </a:ext>
            </a:extLst>
          </p:cNvPr>
          <p:cNvGrpSpPr/>
          <p:nvPr/>
        </p:nvGrpSpPr>
        <p:grpSpPr>
          <a:xfrm>
            <a:off x="870257" y="4276828"/>
            <a:ext cx="946466" cy="899603"/>
            <a:chOff x="-1023958" y="4276831"/>
            <a:chExt cx="832104" cy="832104"/>
          </a:xfrm>
        </p:grpSpPr>
        <p:sp>
          <p:nvSpPr>
            <p:cNvPr id="6" name="Oval 5">
              <a:extLst>
                <a:ext uri="{FF2B5EF4-FFF2-40B4-BE49-F238E27FC236}">
                  <a16:creationId xmlns:a16="http://schemas.microsoft.com/office/drawing/2014/main" id="{C059E17E-8368-CE83-6413-5C287AE06DC5}"/>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0A570A95-8E32-3DD8-0601-AC7E729441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AF99AC41-930B-B3F0-0007-E93B5BE28FB7}"/>
              </a:ext>
            </a:extLst>
          </p:cNvPr>
          <p:cNvGrpSpPr/>
          <p:nvPr/>
        </p:nvGrpSpPr>
        <p:grpSpPr>
          <a:xfrm>
            <a:off x="-1023958" y="1766713"/>
            <a:ext cx="832104" cy="832104"/>
            <a:chOff x="-1023958" y="1766713"/>
            <a:chExt cx="832104" cy="832104"/>
          </a:xfrm>
        </p:grpSpPr>
        <p:sp>
          <p:nvSpPr>
            <p:cNvPr id="9" name="Oval 8">
              <a:extLst>
                <a:ext uri="{FF2B5EF4-FFF2-40B4-BE49-F238E27FC236}">
                  <a16:creationId xmlns:a16="http://schemas.microsoft.com/office/drawing/2014/main" id="{C3EC3232-FB75-3616-ADA8-47DE956B5F9A}"/>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D8B49B95-8A16-2096-7FC1-7FCEDDF659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81AD96F4-5A15-0011-3597-160D8BD4D27A}"/>
              </a:ext>
            </a:extLst>
          </p:cNvPr>
          <p:cNvGrpSpPr/>
          <p:nvPr/>
        </p:nvGrpSpPr>
        <p:grpSpPr>
          <a:xfrm>
            <a:off x="-1023958" y="5475531"/>
            <a:ext cx="832104" cy="832104"/>
            <a:chOff x="-1023958" y="5475531"/>
            <a:chExt cx="832104" cy="832104"/>
          </a:xfrm>
        </p:grpSpPr>
        <p:sp>
          <p:nvSpPr>
            <p:cNvPr id="12" name="Oval 11">
              <a:extLst>
                <a:ext uri="{FF2B5EF4-FFF2-40B4-BE49-F238E27FC236}">
                  <a16:creationId xmlns:a16="http://schemas.microsoft.com/office/drawing/2014/main" id="{F99BF227-0348-C3DE-B250-1AA0761606C0}"/>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046D0DD1-05B7-65CB-1ED3-E64AA29EED9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E4AC73CB-52AB-B4E2-DDE5-06666F3D171E}"/>
              </a:ext>
            </a:extLst>
          </p:cNvPr>
          <p:cNvSpPr/>
          <p:nvPr/>
        </p:nvSpPr>
        <p:spPr>
          <a:xfrm>
            <a:off x="-25247" y="-3723821"/>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3BC46D49-3AF1-8768-DBB7-1E9844ACA2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4061" y="628529"/>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CED5012D-BFF9-B03B-CE4F-5A5048DDD50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1BE6592F-2882-BC4B-1EF3-7ACFD80382D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88808A73-BFE4-80BE-8D20-12E6262C9805}"/>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7BA09C80-E873-F908-7715-F6A27869755E}"/>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81D47033-B0E4-4E46-B8E5-E3D635483499}"/>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C69B0EDC-FAAD-0948-19DB-F71549C0CD4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267E4218-4D13-BF81-776D-B25CEB33EE3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A81635E2-0D91-044A-98F2-7458F5A99CB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C6489A01-73DE-4124-D65D-C111C24AD09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5" name="TextBox 24">
            <a:extLst>
              <a:ext uri="{FF2B5EF4-FFF2-40B4-BE49-F238E27FC236}">
                <a16:creationId xmlns:a16="http://schemas.microsoft.com/office/drawing/2014/main" id="{EFB5CB6C-65A0-E65C-A10D-B7CDB3DFBF5A}"/>
              </a:ext>
            </a:extLst>
          </p:cNvPr>
          <p:cNvSpPr txBox="1"/>
          <p:nvPr/>
        </p:nvSpPr>
        <p:spPr>
          <a:xfrm>
            <a:off x="1914525" y="418581"/>
            <a:ext cx="7022306" cy="707886"/>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Results:</a:t>
            </a:r>
          </a:p>
        </p:txBody>
      </p:sp>
      <p:sp>
        <p:nvSpPr>
          <p:cNvPr id="26" name="TextBox 25">
            <a:extLst>
              <a:ext uri="{FF2B5EF4-FFF2-40B4-BE49-F238E27FC236}">
                <a16:creationId xmlns:a16="http://schemas.microsoft.com/office/drawing/2014/main" id="{A0DDF045-958E-4662-DAE6-C56936C1E6AF}"/>
              </a:ext>
            </a:extLst>
          </p:cNvPr>
          <p:cNvSpPr txBox="1"/>
          <p:nvPr/>
        </p:nvSpPr>
        <p:spPr>
          <a:xfrm>
            <a:off x="1914525" y="1545226"/>
            <a:ext cx="9947672" cy="3416320"/>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We can expect the accuracy of fluid type detection ranges from 74.93% to 94.98% while trying to detect the fluid of an unseen bottle. </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Data storing system can be used to plot and monitor various types of interpretations, so that we can monitor things .</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color sensor can be used to monitor types of liquid so that, in future we can estimate and predict things faster than present and past.</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power consumption of this system is very low, which can be classified as a power efficient device</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8263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2255B17-767F-41F4-14C2-6CA8C4A8BEBA}"/>
              </a:ext>
            </a:extLst>
          </p:cNvPr>
          <p:cNvGrpSpPr/>
          <p:nvPr/>
        </p:nvGrpSpPr>
        <p:grpSpPr>
          <a:xfrm>
            <a:off x="-1122822" y="418581"/>
            <a:ext cx="930968" cy="898692"/>
            <a:chOff x="-1023958" y="511654"/>
            <a:chExt cx="930968" cy="898692"/>
          </a:xfrm>
        </p:grpSpPr>
        <p:sp>
          <p:nvSpPr>
            <p:cNvPr id="3" name="Oval 2">
              <a:extLst>
                <a:ext uri="{FF2B5EF4-FFF2-40B4-BE49-F238E27FC236}">
                  <a16:creationId xmlns:a16="http://schemas.microsoft.com/office/drawing/2014/main" id="{B792F3DD-729E-4F03-97C4-108349210CE5}"/>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CCB62B62-C6D5-6784-C40B-A84A663B77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9C11F32C-7A00-E9F3-66D7-82D6E3321E3C}"/>
              </a:ext>
            </a:extLst>
          </p:cNvPr>
          <p:cNvGrpSpPr/>
          <p:nvPr/>
        </p:nvGrpSpPr>
        <p:grpSpPr>
          <a:xfrm>
            <a:off x="870257" y="4276828"/>
            <a:ext cx="946466" cy="899603"/>
            <a:chOff x="-1023958" y="4276831"/>
            <a:chExt cx="832104" cy="832104"/>
          </a:xfrm>
        </p:grpSpPr>
        <p:sp>
          <p:nvSpPr>
            <p:cNvPr id="6" name="Oval 5">
              <a:extLst>
                <a:ext uri="{FF2B5EF4-FFF2-40B4-BE49-F238E27FC236}">
                  <a16:creationId xmlns:a16="http://schemas.microsoft.com/office/drawing/2014/main" id="{C059E17E-8368-CE83-6413-5C287AE06DC5}"/>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0A570A95-8E32-3DD8-0601-AC7E729441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AF99AC41-930B-B3F0-0007-E93B5BE28FB7}"/>
              </a:ext>
            </a:extLst>
          </p:cNvPr>
          <p:cNvGrpSpPr/>
          <p:nvPr/>
        </p:nvGrpSpPr>
        <p:grpSpPr>
          <a:xfrm>
            <a:off x="-1023958" y="1766713"/>
            <a:ext cx="832104" cy="832104"/>
            <a:chOff x="-1023958" y="1766713"/>
            <a:chExt cx="832104" cy="832104"/>
          </a:xfrm>
        </p:grpSpPr>
        <p:sp>
          <p:nvSpPr>
            <p:cNvPr id="9" name="Oval 8">
              <a:extLst>
                <a:ext uri="{FF2B5EF4-FFF2-40B4-BE49-F238E27FC236}">
                  <a16:creationId xmlns:a16="http://schemas.microsoft.com/office/drawing/2014/main" id="{C3EC3232-FB75-3616-ADA8-47DE956B5F9A}"/>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D8B49B95-8A16-2096-7FC1-7FCEDDF659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81AD96F4-5A15-0011-3597-160D8BD4D27A}"/>
              </a:ext>
            </a:extLst>
          </p:cNvPr>
          <p:cNvGrpSpPr/>
          <p:nvPr/>
        </p:nvGrpSpPr>
        <p:grpSpPr>
          <a:xfrm>
            <a:off x="-1023958" y="5475531"/>
            <a:ext cx="832104" cy="832104"/>
            <a:chOff x="-1023958" y="5475531"/>
            <a:chExt cx="832104" cy="832104"/>
          </a:xfrm>
        </p:grpSpPr>
        <p:sp>
          <p:nvSpPr>
            <p:cNvPr id="12" name="Oval 11">
              <a:extLst>
                <a:ext uri="{FF2B5EF4-FFF2-40B4-BE49-F238E27FC236}">
                  <a16:creationId xmlns:a16="http://schemas.microsoft.com/office/drawing/2014/main" id="{F99BF227-0348-C3DE-B250-1AA0761606C0}"/>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046D0DD1-05B7-65CB-1ED3-E64AA29EED9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E4AC73CB-52AB-B4E2-DDE5-06666F3D171E}"/>
              </a:ext>
            </a:extLst>
          </p:cNvPr>
          <p:cNvSpPr/>
          <p:nvPr/>
        </p:nvSpPr>
        <p:spPr>
          <a:xfrm>
            <a:off x="-25247" y="-3723821"/>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3BC46D49-3AF1-8768-DBB7-1E9844ACA2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4061" y="628529"/>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CED5012D-BFF9-B03B-CE4F-5A5048DDD50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1BE6592F-2882-BC4B-1EF3-7ACFD80382D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88808A73-BFE4-80BE-8D20-12E6262C9805}"/>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7BA09C80-E873-F908-7715-F6A27869755E}"/>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81D47033-B0E4-4E46-B8E5-E3D635483499}"/>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C69B0EDC-FAAD-0948-19DB-F71549C0CD4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267E4218-4D13-BF81-776D-B25CEB33EE3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A81635E2-0D91-044A-98F2-7458F5A99CB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C6489A01-73DE-4124-D65D-C111C24AD09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7" name="TextBox 26">
            <a:extLst>
              <a:ext uri="{FF2B5EF4-FFF2-40B4-BE49-F238E27FC236}">
                <a16:creationId xmlns:a16="http://schemas.microsoft.com/office/drawing/2014/main" id="{436D74F8-6C0A-F314-85E3-CAFB89B2E0B5}"/>
              </a:ext>
            </a:extLst>
          </p:cNvPr>
          <p:cNvSpPr txBox="1"/>
          <p:nvPr/>
        </p:nvSpPr>
        <p:spPr>
          <a:xfrm>
            <a:off x="1816723" y="386616"/>
            <a:ext cx="7679531"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Applications:</a:t>
            </a:r>
          </a:p>
        </p:txBody>
      </p:sp>
      <p:sp>
        <p:nvSpPr>
          <p:cNvPr id="28" name="TextBox 27">
            <a:extLst>
              <a:ext uri="{FF2B5EF4-FFF2-40B4-BE49-F238E27FC236}">
                <a16:creationId xmlns:a16="http://schemas.microsoft.com/office/drawing/2014/main" id="{986172C4-297B-ED45-3E10-AD967BF0A284}"/>
              </a:ext>
            </a:extLst>
          </p:cNvPr>
          <p:cNvSpPr txBox="1"/>
          <p:nvPr/>
        </p:nvSpPr>
        <p:spPr>
          <a:xfrm>
            <a:off x="1816723" y="1154112"/>
            <a:ext cx="9644062" cy="3785652"/>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concentrated development of this project is limited to a water bottle, still we can make some changes so that this device can be used in different environments.</a:t>
            </a:r>
          </a:p>
          <a:p>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futuristic development of this device is to embed this to a saline bottle, so that the doctor or nurse can use to monitor/control the flow of infusion liquids to a patient</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Another area of application is at industries where they work with many liquids that has to be mixed so precisely.</a:t>
            </a:r>
          </a:p>
          <a:p>
            <a:pPr marL="342900" indent="-34290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225396153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5CF0C69-8CC3-5A92-6B0A-4CC35575FFC1}"/>
              </a:ext>
            </a:extLst>
          </p:cNvPr>
          <p:cNvGrpSpPr/>
          <p:nvPr/>
        </p:nvGrpSpPr>
        <p:grpSpPr>
          <a:xfrm>
            <a:off x="-1113482" y="363256"/>
            <a:ext cx="930968" cy="898692"/>
            <a:chOff x="-1023958" y="511654"/>
            <a:chExt cx="930968" cy="898692"/>
          </a:xfrm>
        </p:grpSpPr>
        <p:sp>
          <p:nvSpPr>
            <p:cNvPr id="3" name="Oval 2">
              <a:extLst>
                <a:ext uri="{FF2B5EF4-FFF2-40B4-BE49-F238E27FC236}">
                  <a16:creationId xmlns:a16="http://schemas.microsoft.com/office/drawing/2014/main" id="{7656400C-020F-2E69-AA96-7C4F335C6064}"/>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3C0BF5DA-B76A-910E-1A15-DFD59F33D7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13885A52-CF91-A3C2-B6A4-C8671AE029D9}"/>
              </a:ext>
            </a:extLst>
          </p:cNvPr>
          <p:cNvGrpSpPr/>
          <p:nvPr/>
        </p:nvGrpSpPr>
        <p:grpSpPr>
          <a:xfrm>
            <a:off x="-1023958" y="4276830"/>
            <a:ext cx="946466" cy="899603"/>
            <a:chOff x="-1023958" y="4276831"/>
            <a:chExt cx="832104" cy="832104"/>
          </a:xfrm>
        </p:grpSpPr>
        <p:sp>
          <p:nvSpPr>
            <p:cNvPr id="6" name="Oval 5">
              <a:extLst>
                <a:ext uri="{FF2B5EF4-FFF2-40B4-BE49-F238E27FC236}">
                  <a16:creationId xmlns:a16="http://schemas.microsoft.com/office/drawing/2014/main" id="{1DBB2F13-57A1-FF4B-FC48-59BB83C90C07}"/>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B4E5DB0D-7288-A84A-B08A-C5353C9CE1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F655A8B8-C789-F242-048B-4890C2522E65}"/>
              </a:ext>
            </a:extLst>
          </p:cNvPr>
          <p:cNvGrpSpPr/>
          <p:nvPr/>
        </p:nvGrpSpPr>
        <p:grpSpPr>
          <a:xfrm>
            <a:off x="-1023958" y="1766713"/>
            <a:ext cx="832104" cy="832104"/>
            <a:chOff x="-1023958" y="1766713"/>
            <a:chExt cx="832104" cy="832104"/>
          </a:xfrm>
        </p:grpSpPr>
        <p:sp>
          <p:nvSpPr>
            <p:cNvPr id="9" name="Oval 8">
              <a:extLst>
                <a:ext uri="{FF2B5EF4-FFF2-40B4-BE49-F238E27FC236}">
                  <a16:creationId xmlns:a16="http://schemas.microsoft.com/office/drawing/2014/main" id="{5AEFE312-7D55-E0A7-FE3D-2DA8A553D62F}"/>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B0481D7F-AC99-0780-8EFD-1C78D2D7D6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530EEADF-9271-C21B-359E-BBFFA88D4EBC}"/>
              </a:ext>
            </a:extLst>
          </p:cNvPr>
          <p:cNvGrpSpPr/>
          <p:nvPr/>
        </p:nvGrpSpPr>
        <p:grpSpPr>
          <a:xfrm>
            <a:off x="893112" y="5475530"/>
            <a:ext cx="832104" cy="832104"/>
            <a:chOff x="-1023958" y="5475531"/>
            <a:chExt cx="832104" cy="832104"/>
          </a:xfrm>
        </p:grpSpPr>
        <p:sp>
          <p:nvSpPr>
            <p:cNvPr id="12" name="Oval 11">
              <a:extLst>
                <a:ext uri="{FF2B5EF4-FFF2-40B4-BE49-F238E27FC236}">
                  <a16:creationId xmlns:a16="http://schemas.microsoft.com/office/drawing/2014/main" id="{6738B5C9-A430-E3D0-618B-FC89054D41A1}"/>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BC9D4B8C-A4CC-4175-3CC6-AD73488809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C78D27DB-678F-7A7A-3A81-985C4B9B2C72}"/>
              </a:ext>
            </a:extLst>
          </p:cNvPr>
          <p:cNvSpPr/>
          <p:nvPr/>
        </p:nvSpPr>
        <p:spPr>
          <a:xfrm>
            <a:off x="-26577" y="-2558870"/>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5F380036-F92E-CD45-AF0A-A8B5612A08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CD153C2D-4343-A084-D54F-685F48CF2C6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134A7B83-ED43-385D-BB1B-31397E3E09A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D4832C44-83ED-873D-DC5C-434FB073C176}"/>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35AB1306-688F-0A43-00D3-6ADD52797893}"/>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37883CB4-6BF8-D1C2-6D7B-207A08CBF1ED}"/>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606C7659-5D7E-1E22-BA63-9FA425E3389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844AF2A6-2613-8BE1-35B2-A7BD1986815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B31AE06F-8C0B-DF81-6FEC-8AFC192CE67D}"/>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22704" y="5619005"/>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B2FCE101-316C-4413-68FB-7C4B4235F82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7" name="TextBox 26">
            <a:extLst>
              <a:ext uri="{FF2B5EF4-FFF2-40B4-BE49-F238E27FC236}">
                <a16:creationId xmlns:a16="http://schemas.microsoft.com/office/drawing/2014/main" id="{CC2511B5-CE5E-6EEA-8943-411AFB19FD20}"/>
              </a:ext>
            </a:extLst>
          </p:cNvPr>
          <p:cNvSpPr txBox="1"/>
          <p:nvPr/>
        </p:nvSpPr>
        <p:spPr>
          <a:xfrm>
            <a:off x="1851749" y="421032"/>
            <a:ext cx="7022306" cy="769441"/>
          </a:xfrm>
          <a:prstGeom prst="rect">
            <a:avLst/>
          </a:prstGeom>
          <a:noFill/>
        </p:spPr>
        <p:txBody>
          <a:bodyPr wrap="squar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Conclusion</a:t>
            </a:r>
          </a:p>
        </p:txBody>
      </p:sp>
      <p:sp>
        <p:nvSpPr>
          <p:cNvPr id="28" name="TextBox 27">
            <a:extLst>
              <a:ext uri="{FF2B5EF4-FFF2-40B4-BE49-F238E27FC236}">
                <a16:creationId xmlns:a16="http://schemas.microsoft.com/office/drawing/2014/main" id="{1A6937BA-B493-FFED-CBA0-2CCFCE3D176F}"/>
              </a:ext>
            </a:extLst>
          </p:cNvPr>
          <p:cNvSpPr txBox="1"/>
          <p:nvPr/>
        </p:nvSpPr>
        <p:spPr>
          <a:xfrm>
            <a:off x="1851749" y="1377828"/>
            <a:ext cx="9947672" cy="2677656"/>
          </a:xfrm>
          <a:prstGeom prst="rect">
            <a:avLst/>
          </a:prstGeom>
          <a:noFill/>
        </p:spPr>
        <p:txBody>
          <a:bodyPr wrap="square">
            <a:spAutoFit/>
          </a:bodyPr>
          <a:lstStyle/>
          <a:p>
            <a:pPr marL="285750" indent="-285750">
              <a:buFont typeface="Arial" panose="020B0604020202020204" pitchFamily="34" charset="0"/>
              <a:buChar char="•"/>
            </a:pPr>
            <a:r>
              <a:rPr lang="en-US" sz="2800" dirty="0">
                <a:solidFill>
                  <a:schemeClr val="bg1"/>
                </a:solidFill>
                <a:effectLst/>
                <a:latin typeface="Times New Roman" panose="02020603050405020304" pitchFamily="18" charset="0"/>
                <a:ea typeface="Times New Roman" panose="02020603050405020304" pitchFamily="18" charset="0"/>
              </a:rPr>
              <a:t>We designed, developed, and evaluated a low-power and portable sensor system for detecting fluid type and volume using low-cost, commercially available sensors including accelerometer, RGB, ultrasonic and temperature sensors which cost less than $50. We have implemented feature engineering and machine learning algorithms to process raw sensor data to detect fluid volume.</a:t>
            </a:r>
            <a:endParaRPr lang="en-US" sz="3600" dirty="0">
              <a:solidFill>
                <a:schemeClr val="bg1"/>
              </a:solidFill>
            </a:endParaRPr>
          </a:p>
        </p:txBody>
      </p:sp>
    </p:spTree>
    <p:extLst>
      <p:ext uri="{BB962C8B-B14F-4D97-AF65-F5344CB8AC3E}">
        <p14:creationId xmlns:p14="http://schemas.microsoft.com/office/powerpoint/2010/main" val="42556234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5CF0C69-8CC3-5A92-6B0A-4CC35575FFC1}"/>
              </a:ext>
            </a:extLst>
          </p:cNvPr>
          <p:cNvGrpSpPr/>
          <p:nvPr/>
        </p:nvGrpSpPr>
        <p:grpSpPr>
          <a:xfrm>
            <a:off x="-1113482" y="363256"/>
            <a:ext cx="930968" cy="898692"/>
            <a:chOff x="-1023958" y="511654"/>
            <a:chExt cx="930968" cy="898692"/>
          </a:xfrm>
        </p:grpSpPr>
        <p:sp>
          <p:nvSpPr>
            <p:cNvPr id="3" name="Oval 2">
              <a:extLst>
                <a:ext uri="{FF2B5EF4-FFF2-40B4-BE49-F238E27FC236}">
                  <a16:creationId xmlns:a16="http://schemas.microsoft.com/office/drawing/2014/main" id="{7656400C-020F-2E69-AA96-7C4F335C6064}"/>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3C0BF5DA-B76A-910E-1A15-DFD59F33D7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13885A52-CF91-A3C2-B6A4-C8671AE029D9}"/>
              </a:ext>
            </a:extLst>
          </p:cNvPr>
          <p:cNvGrpSpPr/>
          <p:nvPr/>
        </p:nvGrpSpPr>
        <p:grpSpPr>
          <a:xfrm>
            <a:off x="-1023958" y="4276830"/>
            <a:ext cx="946466" cy="899603"/>
            <a:chOff x="-1023958" y="4276831"/>
            <a:chExt cx="832104" cy="832104"/>
          </a:xfrm>
        </p:grpSpPr>
        <p:sp>
          <p:nvSpPr>
            <p:cNvPr id="6" name="Oval 5">
              <a:extLst>
                <a:ext uri="{FF2B5EF4-FFF2-40B4-BE49-F238E27FC236}">
                  <a16:creationId xmlns:a16="http://schemas.microsoft.com/office/drawing/2014/main" id="{1DBB2F13-57A1-FF4B-FC48-59BB83C90C07}"/>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B4E5DB0D-7288-A84A-B08A-C5353C9CE1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F655A8B8-C789-F242-048B-4890C2522E65}"/>
              </a:ext>
            </a:extLst>
          </p:cNvPr>
          <p:cNvGrpSpPr/>
          <p:nvPr/>
        </p:nvGrpSpPr>
        <p:grpSpPr>
          <a:xfrm>
            <a:off x="-1023958" y="1766713"/>
            <a:ext cx="832104" cy="832104"/>
            <a:chOff x="-1023958" y="1766713"/>
            <a:chExt cx="832104" cy="832104"/>
          </a:xfrm>
        </p:grpSpPr>
        <p:sp>
          <p:nvSpPr>
            <p:cNvPr id="9" name="Oval 8">
              <a:extLst>
                <a:ext uri="{FF2B5EF4-FFF2-40B4-BE49-F238E27FC236}">
                  <a16:creationId xmlns:a16="http://schemas.microsoft.com/office/drawing/2014/main" id="{5AEFE312-7D55-E0A7-FE3D-2DA8A553D62F}"/>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B0481D7F-AC99-0780-8EFD-1C78D2D7D6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530EEADF-9271-C21B-359E-BBFFA88D4EBC}"/>
              </a:ext>
            </a:extLst>
          </p:cNvPr>
          <p:cNvGrpSpPr/>
          <p:nvPr/>
        </p:nvGrpSpPr>
        <p:grpSpPr>
          <a:xfrm>
            <a:off x="893112" y="5475530"/>
            <a:ext cx="832104" cy="832104"/>
            <a:chOff x="-1023958" y="5475531"/>
            <a:chExt cx="832104" cy="832104"/>
          </a:xfrm>
        </p:grpSpPr>
        <p:sp>
          <p:nvSpPr>
            <p:cNvPr id="12" name="Oval 11">
              <a:extLst>
                <a:ext uri="{FF2B5EF4-FFF2-40B4-BE49-F238E27FC236}">
                  <a16:creationId xmlns:a16="http://schemas.microsoft.com/office/drawing/2014/main" id="{6738B5C9-A430-E3D0-618B-FC89054D41A1}"/>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BC9D4B8C-A4CC-4175-3CC6-AD73488809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C78D27DB-678F-7A7A-3A81-985C4B9B2C72}"/>
              </a:ext>
            </a:extLst>
          </p:cNvPr>
          <p:cNvSpPr/>
          <p:nvPr/>
        </p:nvSpPr>
        <p:spPr>
          <a:xfrm>
            <a:off x="-26577" y="-2558870"/>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5F380036-F92E-CD45-AF0A-A8B5612A08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CD153C2D-4343-A084-D54F-685F48CF2C6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134A7B83-ED43-385D-BB1B-31397E3E09A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D4832C44-83ED-873D-DC5C-434FB073C176}"/>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35AB1306-688F-0A43-00D3-6ADD52797893}"/>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37883CB4-6BF8-D1C2-6D7B-207A08CBF1ED}"/>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606C7659-5D7E-1E22-BA63-9FA425E3389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844AF2A6-2613-8BE1-35B2-A7BD1986815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B31AE06F-8C0B-DF81-6FEC-8AFC192CE67D}"/>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22704" y="5619005"/>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B2FCE101-316C-4413-68FB-7C4B4235F82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5" name="TextBox 24">
            <a:extLst>
              <a:ext uri="{FF2B5EF4-FFF2-40B4-BE49-F238E27FC236}">
                <a16:creationId xmlns:a16="http://schemas.microsoft.com/office/drawing/2014/main" id="{B0F1D22B-DC22-9BD0-E632-23E87949F1C6}"/>
              </a:ext>
            </a:extLst>
          </p:cNvPr>
          <p:cNvSpPr txBox="1"/>
          <p:nvPr/>
        </p:nvSpPr>
        <p:spPr>
          <a:xfrm>
            <a:off x="1816723" y="1463631"/>
            <a:ext cx="10375277" cy="224676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[1]  M. </a:t>
            </a:r>
            <a:r>
              <a:rPr lang="en-US" sz="2000" dirty="0" err="1">
                <a:solidFill>
                  <a:schemeClr val="bg1"/>
                </a:solidFill>
                <a:latin typeface="Times New Roman" panose="02020603050405020304" pitchFamily="18" charset="0"/>
                <a:cs typeface="Times New Roman" panose="02020603050405020304" pitchFamily="18" charset="0"/>
              </a:rPr>
              <a:t>Pedram</a:t>
            </a:r>
            <a:r>
              <a:rPr lang="en-US" sz="2000" dirty="0">
                <a:solidFill>
                  <a:schemeClr val="bg1"/>
                </a:solidFill>
                <a:latin typeface="Times New Roman" panose="02020603050405020304" pitchFamily="18" charset="0"/>
                <a:cs typeface="Times New Roman" panose="02020603050405020304" pitchFamily="18" charset="0"/>
              </a:rPr>
              <a:t> et al., "LIDS: Mobile System to Monitor Type and Volume of Liquid Intake," </a:t>
            </a:r>
            <a:r>
              <a:rPr lang="en-US" sz="2000" dirty="0" err="1">
                <a:solidFill>
                  <a:schemeClr val="bg1"/>
                </a:solidFill>
                <a:latin typeface="Times New Roman" panose="02020603050405020304" pitchFamily="18" charset="0"/>
                <a:cs typeface="Times New Roman" panose="02020603050405020304" pitchFamily="18" charset="0"/>
              </a:rPr>
              <a:t>inIEEE</a:t>
            </a:r>
            <a:r>
              <a:rPr lang="en-US" sz="2000" dirty="0">
                <a:solidFill>
                  <a:schemeClr val="bg1"/>
                </a:solidFill>
                <a:latin typeface="Times New Roman" panose="02020603050405020304" pitchFamily="18" charset="0"/>
                <a:cs typeface="Times New Roman" panose="02020603050405020304" pitchFamily="18" charset="0"/>
              </a:rPr>
              <a:t> Sensors Journal, vol. 21, no. 18, pp. 20750-20763, 15 Sept.15, 2021, </a:t>
            </a:r>
            <a:r>
              <a:rPr lang="en-US" sz="2000" dirty="0" err="1">
                <a:solidFill>
                  <a:schemeClr val="bg1"/>
                </a:solidFill>
                <a:latin typeface="Times New Roman" panose="02020603050405020304" pitchFamily="18" charset="0"/>
                <a:cs typeface="Times New Roman" panose="02020603050405020304" pitchFamily="18" charset="0"/>
              </a:rPr>
              <a:t>doi</a:t>
            </a:r>
            <a:r>
              <a:rPr lang="en-US" sz="2000" dirty="0">
                <a:solidFill>
                  <a:schemeClr val="bg1"/>
                </a:solidFill>
                <a:latin typeface="Times New Roman" panose="02020603050405020304" pitchFamily="18" charset="0"/>
                <a:cs typeface="Times New Roman" panose="02020603050405020304" pitchFamily="18" charset="0"/>
              </a:rPr>
              <a:t>: 10.1109/JSEN.2021.3081012.</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[2] A. K. Sahoo and S. K. </a:t>
            </a:r>
            <a:r>
              <a:rPr lang="en-US" sz="2000" dirty="0" err="1">
                <a:solidFill>
                  <a:schemeClr val="bg1"/>
                </a:solidFill>
                <a:latin typeface="Times New Roman" panose="02020603050405020304" pitchFamily="18" charset="0"/>
                <a:cs typeface="Times New Roman" panose="02020603050405020304" pitchFamily="18" charset="0"/>
              </a:rPr>
              <a:t>Udgata</a:t>
            </a:r>
            <a:r>
              <a:rPr lang="en-US" sz="2000" dirty="0">
                <a:solidFill>
                  <a:schemeClr val="bg1"/>
                </a:solidFill>
                <a:latin typeface="Times New Roman" panose="02020603050405020304" pitchFamily="18" charset="0"/>
                <a:cs typeface="Times New Roman" panose="02020603050405020304" pitchFamily="18" charset="0"/>
              </a:rPr>
              <a:t>, "A Novel ANN-Based Adaptive Ultrasonic Measurement System for Accurate Water Level Monitoring," in IEEE Transactions on Instrumentation and Measurement, vol. 69, no. 6, pp. 3359-3369, June 2020, </a:t>
            </a:r>
            <a:r>
              <a:rPr lang="en-US" sz="2000" dirty="0" err="1">
                <a:solidFill>
                  <a:schemeClr val="bg1"/>
                </a:solidFill>
                <a:latin typeface="Times New Roman" panose="02020603050405020304" pitchFamily="18" charset="0"/>
                <a:cs typeface="Times New Roman" panose="02020603050405020304" pitchFamily="18" charset="0"/>
              </a:rPr>
              <a:t>doi</a:t>
            </a:r>
            <a:r>
              <a:rPr lang="en-US" sz="2000" dirty="0">
                <a:solidFill>
                  <a:schemeClr val="bg1"/>
                </a:solidFill>
                <a:latin typeface="Times New Roman" panose="02020603050405020304" pitchFamily="18" charset="0"/>
                <a:cs typeface="Times New Roman" panose="02020603050405020304" pitchFamily="18" charset="0"/>
              </a:rPr>
              <a:t>: 10.1109/TIM.2019.2939932.</a:t>
            </a:r>
          </a:p>
          <a:p>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0C340556-9566-70A6-DFD2-8A0D0AB20642}"/>
              </a:ext>
            </a:extLst>
          </p:cNvPr>
          <p:cNvSpPr txBox="1"/>
          <p:nvPr/>
        </p:nvSpPr>
        <p:spPr>
          <a:xfrm>
            <a:off x="1816723" y="386616"/>
            <a:ext cx="7679531" cy="769441"/>
          </a:xfrm>
          <a:prstGeom prst="rect">
            <a:avLst/>
          </a:prstGeom>
          <a:noFill/>
        </p:spPr>
        <p:txBody>
          <a:bodyPr wrap="squar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4522245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95CED8F3-615B-C8C6-67F8-72328E9B092E}"/>
              </a:ext>
            </a:extLst>
          </p:cNvPr>
          <p:cNvSpPr/>
          <p:nvPr/>
        </p:nvSpPr>
        <p:spPr>
          <a:xfrm>
            <a:off x="1174376" y="1788459"/>
            <a:ext cx="10318377" cy="3281082"/>
          </a:xfrm>
          <a:prstGeom prst="horizontalScroll">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B1280D8-5BB8-CD83-97A1-B6039E9E7626}"/>
              </a:ext>
            </a:extLst>
          </p:cNvPr>
          <p:cNvSpPr/>
          <p:nvPr/>
        </p:nvSpPr>
        <p:spPr>
          <a:xfrm>
            <a:off x="3681814" y="2875002"/>
            <a:ext cx="5755079" cy="1107996"/>
          </a:xfrm>
          <a:prstGeom prst="rect">
            <a:avLst/>
          </a:prstGeom>
          <a:solidFill>
            <a:schemeClr val="tx2">
              <a:lumMod val="60000"/>
              <a:lumOff val="40000"/>
            </a:schemeClr>
          </a:solidFill>
        </p:spPr>
        <p:txBody>
          <a:bodyPr wrap="square" lIns="91440" tIns="45720" rIns="91440" bIns="45720">
            <a:spAutoFit/>
          </a:bodyPr>
          <a:lstStyle/>
          <a:p>
            <a:pPr algn="ctr"/>
            <a:r>
              <a:rPr lang="en-US" sz="6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Script" panose="030B0504020000000003" pitchFamily="66" charset="0"/>
              </a:rPr>
              <a:t>Thank you </a:t>
            </a:r>
          </a:p>
        </p:txBody>
      </p:sp>
    </p:spTree>
    <p:extLst>
      <p:ext uri="{BB962C8B-B14F-4D97-AF65-F5344CB8AC3E}">
        <p14:creationId xmlns:p14="http://schemas.microsoft.com/office/powerpoint/2010/main" val="1123617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02AE7-F134-94DD-7E68-9BA929ED5365}"/>
              </a:ext>
            </a:extLst>
          </p:cNvPr>
          <p:cNvSpPr txBox="1"/>
          <p:nvPr/>
        </p:nvSpPr>
        <p:spPr>
          <a:xfrm>
            <a:off x="887506" y="700648"/>
            <a:ext cx="3039035" cy="769441"/>
          </a:xfrm>
          <a:prstGeom prst="rect">
            <a:avLst/>
          </a:prstGeom>
          <a:noFill/>
        </p:spPr>
        <p:txBody>
          <a:bodyPr wrap="square" rtlCol="0">
            <a:spAutoFit/>
          </a:bodyPr>
          <a:lstStyle/>
          <a:p>
            <a:r>
              <a:rPr lang="en-US" sz="4400" dirty="0">
                <a:solidFill>
                  <a:schemeClr val="bg1">
                    <a:lumMod val="95000"/>
                  </a:schemeClr>
                </a:solidFill>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E7DF1ED4-01D2-846E-C8A0-1B4B058AC31F}"/>
              </a:ext>
            </a:extLst>
          </p:cNvPr>
          <p:cNvSpPr txBox="1"/>
          <p:nvPr/>
        </p:nvSpPr>
        <p:spPr>
          <a:xfrm>
            <a:off x="1676401" y="1874728"/>
            <a:ext cx="6580093" cy="3108543"/>
          </a:xfrm>
          <a:prstGeom prst="rect">
            <a:avLst/>
          </a:prstGeom>
          <a:noFill/>
        </p:spPr>
        <p:txBody>
          <a:bodyPr wrap="square" rtlCol="0">
            <a:spAutoFit/>
          </a:bodyPr>
          <a:lstStyle/>
          <a:p>
            <a:pPr marL="457200" indent="-457200">
              <a:buFont typeface="Wingdings" panose="05000000000000000000" pitchFamily="2" charset="2"/>
              <a:buChar char="q"/>
            </a:pPr>
            <a:r>
              <a:rPr lang="en-US" sz="2800" dirty="0">
                <a:solidFill>
                  <a:schemeClr val="bg1">
                    <a:lumMod val="95000"/>
                  </a:schemeClr>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Introduction</a:t>
            </a:r>
            <a:endParaRPr lang="en-US" sz="2800" dirty="0">
              <a:solidFill>
                <a:schemeClr val="bg1">
                  <a:lumMod val="95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a:solidFill>
                  <a:schemeClr val="bg1">
                    <a:lumMod val="95000"/>
                  </a:schemeClr>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Existing system and its drawbacks</a:t>
            </a:r>
            <a:endParaRPr lang="en-US" sz="2800" dirty="0">
              <a:solidFill>
                <a:schemeClr val="bg1">
                  <a:lumMod val="95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a:solidFill>
                  <a:schemeClr val="bg1">
                    <a:lumMod val="95000"/>
                  </a:schemeClr>
                </a:solidFill>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Proposed system and its advantages</a:t>
            </a:r>
            <a:endParaRPr lang="en-US" sz="2800" dirty="0">
              <a:solidFill>
                <a:schemeClr val="bg1">
                  <a:lumMod val="95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a:solidFill>
                  <a:schemeClr val="bg1">
                    <a:lumMod val="95000"/>
                  </a:schemeClr>
                </a:solidFill>
                <a:latin typeface="Times New Roman" panose="020206030504050203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Hardware and Software used</a:t>
            </a:r>
            <a:endParaRPr lang="en-US" sz="2800" dirty="0">
              <a:solidFill>
                <a:schemeClr val="bg1">
                  <a:lumMod val="95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a:solidFill>
                  <a:schemeClr val="bg1">
                    <a:lumMod val="95000"/>
                  </a:schemeClr>
                </a:solidFill>
                <a:latin typeface="Times New Roman" panose="020206030504050203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Results</a:t>
            </a:r>
            <a:endParaRPr lang="en-US" sz="2800" dirty="0">
              <a:solidFill>
                <a:schemeClr val="bg1">
                  <a:lumMod val="95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a:solidFill>
                  <a:schemeClr val="bg1">
                    <a:lumMod val="95000"/>
                  </a:schemeClr>
                </a:solidFill>
                <a:latin typeface="Times New Roman" panose="02020603050405020304" pitchFamily="18"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Applications</a:t>
            </a:r>
            <a:endParaRPr lang="en-US" sz="2800" dirty="0">
              <a:solidFill>
                <a:schemeClr val="bg1">
                  <a:lumMod val="95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a:solidFill>
                  <a:schemeClr val="bg1">
                    <a:lumMod val="95000"/>
                  </a:schemeClr>
                </a:solidFill>
                <a:latin typeface="Times New Roman" panose="02020603050405020304" pitchFamily="18"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References</a:t>
            </a:r>
            <a:endParaRPr lang="en-US" sz="28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1209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92DE68CF-876E-153C-04AD-E566EABCEDE5}"/>
              </a:ext>
            </a:extLst>
          </p:cNvPr>
          <p:cNvGrpSpPr/>
          <p:nvPr/>
        </p:nvGrpSpPr>
        <p:grpSpPr>
          <a:xfrm>
            <a:off x="870257" y="472791"/>
            <a:ext cx="930968" cy="898692"/>
            <a:chOff x="-1023958" y="511654"/>
            <a:chExt cx="930968" cy="898692"/>
          </a:xfrm>
        </p:grpSpPr>
        <p:sp>
          <p:nvSpPr>
            <p:cNvPr id="62" name="Oval 61">
              <a:extLst>
                <a:ext uri="{FF2B5EF4-FFF2-40B4-BE49-F238E27FC236}">
                  <a16:creationId xmlns:a16="http://schemas.microsoft.com/office/drawing/2014/main" id="{BEAFC8C5-2969-6160-6651-7C455FE9C090}"/>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63" name="Graphic 62" descr="Office worker">
              <a:extLst>
                <a:ext uri="{FF2B5EF4-FFF2-40B4-BE49-F238E27FC236}">
                  <a16:creationId xmlns:a16="http://schemas.microsoft.com/office/drawing/2014/main" id="{1A78333A-BE5A-99AF-7F5C-29E923656C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64" name="Group 63">
            <a:extLst>
              <a:ext uri="{FF2B5EF4-FFF2-40B4-BE49-F238E27FC236}">
                <a16:creationId xmlns:a16="http://schemas.microsoft.com/office/drawing/2014/main" id="{4067E87F-6A2B-2311-A6D1-02127E30E450}"/>
              </a:ext>
            </a:extLst>
          </p:cNvPr>
          <p:cNvGrpSpPr/>
          <p:nvPr/>
        </p:nvGrpSpPr>
        <p:grpSpPr>
          <a:xfrm>
            <a:off x="-1023958" y="4276830"/>
            <a:ext cx="946466" cy="899603"/>
            <a:chOff x="-1023958" y="4276831"/>
            <a:chExt cx="832104" cy="832104"/>
          </a:xfrm>
        </p:grpSpPr>
        <p:sp>
          <p:nvSpPr>
            <p:cNvPr id="65" name="Oval 64">
              <a:extLst>
                <a:ext uri="{FF2B5EF4-FFF2-40B4-BE49-F238E27FC236}">
                  <a16:creationId xmlns:a16="http://schemas.microsoft.com/office/drawing/2014/main" id="{E18F3E30-419B-21ED-08DC-37F9FF5FA724}"/>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66" name="Graphic 65" descr="Lightbulb">
              <a:extLst>
                <a:ext uri="{FF2B5EF4-FFF2-40B4-BE49-F238E27FC236}">
                  <a16:creationId xmlns:a16="http://schemas.microsoft.com/office/drawing/2014/main" id="{31BA233E-35B1-6762-3C18-0FE4D484AC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67" name="Group 66">
            <a:extLst>
              <a:ext uri="{FF2B5EF4-FFF2-40B4-BE49-F238E27FC236}">
                <a16:creationId xmlns:a16="http://schemas.microsoft.com/office/drawing/2014/main" id="{15528E8A-B19D-2C5F-C9B8-4134E9AEC144}"/>
              </a:ext>
            </a:extLst>
          </p:cNvPr>
          <p:cNvGrpSpPr/>
          <p:nvPr/>
        </p:nvGrpSpPr>
        <p:grpSpPr>
          <a:xfrm>
            <a:off x="-1023958" y="1766713"/>
            <a:ext cx="832104" cy="832104"/>
            <a:chOff x="-1023958" y="1766713"/>
            <a:chExt cx="832104" cy="832104"/>
          </a:xfrm>
        </p:grpSpPr>
        <p:sp>
          <p:nvSpPr>
            <p:cNvPr id="68" name="Oval 67">
              <a:extLst>
                <a:ext uri="{FF2B5EF4-FFF2-40B4-BE49-F238E27FC236}">
                  <a16:creationId xmlns:a16="http://schemas.microsoft.com/office/drawing/2014/main" id="{77F78291-E35E-B2E2-78AB-42C6CBDBF4F5}"/>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69" name="Graphic 68" descr="Stopwatch">
              <a:extLst>
                <a:ext uri="{FF2B5EF4-FFF2-40B4-BE49-F238E27FC236}">
                  <a16:creationId xmlns:a16="http://schemas.microsoft.com/office/drawing/2014/main" id="{64A25D0E-8DC8-5942-2DA5-565F29A88F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70" name="Group 69">
            <a:extLst>
              <a:ext uri="{FF2B5EF4-FFF2-40B4-BE49-F238E27FC236}">
                <a16:creationId xmlns:a16="http://schemas.microsoft.com/office/drawing/2014/main" id="{F16FB0B8-0013-D106-416A-F91568611C9A}"/>
              </a:ext>
            </a:extLst>
          </p:cNvPr>
          <p:cNvGrpSpPr/>
          <p:nvPr/>
        </p:nvGrpSpPr>
        <p:grpSpPr>
          <a:xfrm>
            <a:off x="-1023958" y="5475531"/>
            <a:ext cx="832104" cy="832104"/>
            <a:chOff x="-1023958" y="5475531"/>
            <a:chExt cx="832104" cy="832104"/>
          </a:xfrm>
        </p:grpSpPr>
        <p:sp>
          <p:nvSpPr>
            <p:cNvPr id="71" name="Oval 70">
              <a:extLst>
                <a:ext uri="{FF2B5EF4-FFF2-40B4-BE49-F238E27FC236}">
                  <a16:creationId xmlns:a16="http://schemas.microsoft.com/office/drawing/2014/main" id="{6053778A-7BC7-EDA0-207B-9368E7EB695A}"/>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2" name="Graphic 71" descr="Presentation with pie chart">
              <a:extLst>
                <a:ext uri="{FF2B5EF4-FFF2-40B4-BE49-F238E27FC236}">
                  <a16:creationId xmlns:a16="http://schemas.microsoft.com/office/drawing/2014/main" id="{2BAC1498-5010-555F-A3FE-8E575B3A135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73" name="Freeform: Shape 72">
            <a:extLst>
              <a:ext uri="{FF2B5EF4-FFF2-40B4-BE49-F238E27FC236}">
                <a16:creationId xmlns:a16="http://schemas.microsoft.com/office/drawing/2014/main" id="{87A22D31-28AA-188C-0DCD-067A6D487C0B}"/>
              </a:ext>
            </a:extLst>
          </p:cNvPr>
          <p:cNvSpPr/>
          <p:nvPr/>
        </p:nvSpPr>
        <p:spPr>
          <a:xfrm>
            <a:off x="-26577" y="-7528314"/>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4" name="Graphic 73" descr="Office worker">
            <a:hlinkClick r:id="rId10" action="ppaction://hlinksldjump"/>
            <a:extLst>
              <a:ext uri="{FF2B5EF4-FFF2-40B4-BE49-F238E27FC236}">
                <a16:creationId xmlns:a16="http://schemas.microsoft.com/office/drawing/2014/main" id="{AE4D0496-8A0A-4E24-7243-61AE37AF53E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75" name="Graphic 74" descr="Lightbulb">
            <a:hlinkClick r:id="rId13" action="ppaction://hlinksldjump"/>
            <a:extLst>
              <a:ext uri="{FF2B5EF4-FFF2-40B4-BE49-F238E27FC236}">
                <a16:creationId xmlns:a16="http://schemas.microsoft.com/office/drawing/2014/main" id="{3FE7C5E0-BC17-9FEB-92C1-20BD8F8AB8F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76" name="Graphic 75" descr="Stopwatch">
            <a:hlinkClick r:id="rId16" action="ppaction://hlinksldjump"/>
            <a:extLst>
              <a:ext uri="{FF2B5EF4-FFF2-40B4-BE49-F238E27FC236}">
                <a16:creationId xmlns:a16="http://schemas.microsoft.com/office/drawing/2014/main" id="{4E79768F-0480-D388-8F49-42FC8211DB9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77" name="Group 76">
            <a:extLst>
              <a:ext uri="{FF2B5EF4-FFF2-40B4-BE49-F238E27FC236}">
                <a16:creationId xmlns:a16="http://schemas.microsoft.com/office/drawing/2014/main" id="{71DAB13E-A344-F37A-080C-51DB55AAB826}"/>
              </a:ext>
            </a:extLst>
          </p:cNvPr>
          <p:cNvGrpSpPr/>
          <p:nvPr/>
        </p:nvGrpSpPr>
        <p:grpSpPr>
          <a:xfrm>
            <a:off x="-1014618" y="3046938"/>
            <a:ext cx="832104" cy="832104"/>
            <a:chOff x="-1023958" y="3022173"/>
            <a:chExt cx="832104" cy="832104"/>
          </a:xfrm>
        </p:grpSpPr>
        <p:grpSp>
          <p:nvGrpSpPr>
            <p:cNvPr id="78" name="Group 77">
              <a:extLst>
                <a:ext uri="{FF2B5EF4-FFF2-40B4-BE49-F238E27FC236}">
                  <a16:creationId xmlns:a16="http://schemas.microsoft.com/office/drawing/2014/main" id="{FFC68CDD-A876-95F1-E6B0-9C2893ABCD00}"/>
                </a:ext>
              </a:extLst>
            </p:cNvPr>
            <p:cNvGrpSpPr/>
            <p:nvPr/>
          </p:nvGrpSpPr>
          <p:grpSpPr>
            <a:xfrm>
              <a:off x="-1023958" y="3022173"/>
              <a:ext cx="832104" cy="832104"/>
              <a:chOff x="-1023958" y="3021772"/>
              <a:chExt cx="832104" cy="832104"/>
            </a:xfrm>
            <a:solidFill>
              <a:schemeClr val="bg1"/>
            </a:solidFill>
          </p:grpSpPr>
          <p:sp>
            <p:nvSpPr>
              <p:cNvPr id="80" name="Oval 79">
                <a:extLst>
                  <a:ext uri="{FF2B5EF4-FFF2-40B4-BE49-F238E27FC236}">
                    <a16:creationId xmlns:a16="http://schemas.microsoft.com/office/drawing/2014/main" id="{243A8139-A2E2-9DA2-50EF-C5B1875E3F32}"/>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81" name="Graphic 80" descr="Magnifying glass">
                <a:extLst>
                  <a:ext uri="{FF2B5EF4-FFF2-40B4-BE49-F238E27FC236}">
                    <a16:creationId xmlns:a16="http://schemas.microsoft.com/office/drawing/2014/main" id="{6D8E7302-D239-5DAB-70F8-45E26FDAF64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79" name="Graphic 78" descr="Magnifying glass">
              <a:hlinkClick r:id="rId21" action="ppaction://hlinksldjump"/>
              <a:extLst>
                <a:ext uri="{FF2B5EF4-FFF2-40B4-BE49-F238E27FC236}">
                  <a16:creationId xmlns:a16="http://schemas.microsoft.com/office/drawing/2014/main" id="{1BBCD25A-AC07-424B-2D11-CC325D2B5B2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82" name="Graphic 81" descr="Presentation with pie chart">
            <a:hlinkClick r:id="rId24" action="ppaction://hlinksldjump"/>
            <a:extLst>
              <a:ext uri="{FF2B5EF4-FFF2-40B4-BE49-F238E27FC236}">
                <a16:creationId xmlns:a16="http://schemas.microsoft.com/office/drawing/2014/main" id="{A4F96C5C-67B2-6840-28AF-72AAB73E1F7C}"/>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83" name="Graphic 82" descr="Magnifying glass">
            <a:hlinkClick r:id="rId21" action="ppaction://hlinksldjump"/>
            <a:extLst>
              <a:ext uri="{FF2B5EF4-FFF2-40B4-BE49-F238E27FC236}">
                <a16:creationId xmlns:a16="http://schemas.microsoft.com/office/drawing/2014/main" id="{28C78A67-9CD2-0FFF-C456-E3ED3AC28F87}"/>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 name="TextBox 1">
            <a:extLst>
              <a:ext uri="{FF2B5EF4-FFF2-40B4-BE49-F238E27FC236}">
                <a16:creationId xmlns:a16="http://schemas.microsoft.com/office/drawing/2014/main" id="{8F2CC748-F008-54C5-D8CF-4995A645F819}"/>
              </a:ext>
            </a:extLst>
          </p:cNvPr>
          <p:cNvSpPr txBox="1"/>
          <p:nvPr/>
        </p:nvSpPr>
        <p:spPr>
          <a:xfrm>
            <a:off x="2205998" y="262822"/>
            <a:ext cx="924627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58E9EB63-9A5B-5F6B-EA9C-9335BAFF3758}"/>
              </a:ext>
            </a:extLst>
          </p:cNvPr>
          <p:cNvSpPr txBox="1"/>
          <p:nvPr/>
        </p:nvSpPr>
        <p:spPr>
          <a:xfrm>
            <a:off x="1944700" y="1048317"/>
            <a:ext cx="960120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problem we discovered is the measuring of liquids we use in our daily life basis – for example, Drinking water, or any other liquids like oils, fuel etc.</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Traditional method of measuring liquid is simply pouring the liquid into a measuring jar which will have some markings, based on the level and the mark it reached, we will find the volume of the liquid.</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818 Instrument Of Measurement Volume Cup Measuring Stock Photos, Pictures &amp;  Royalty-Free Images - iStock">
            <a:extLst>
              <a:ext uri="{FF2B5EF4-FFF2-40B4-BE49-F238E27FC236}">
                <a16:creationId xmlns:a16="http://schemas.microsoft.com/office/drawing/2014/main" id="{AE4F1CBA-754C-F4EC-4262-598F9354A0E8}"/>
              </a:ext>
            </a:extLst>
          </p:cNvPr>
          <p:cNvPicPr>
            <a:picLocks noChangeAspect="1" noChangeArrowheads="1"/>
          </p:cNvPicPr>
          <p:nvPr/>
        </p:nvPicPr>
        <p:blipFill rotWithShape="1">
          <a:blip r:embed="rId29">
            <a:extLst>
              <a:ext uri="{28A0092B-C50C-407E-A947-70E740481C1C}">
                <a14:useLocalDpi xmlns:a14="http://schemas.microsoft.com/office/drawing/2010/main" val="0"/>
              </a:ext>
            </a:extLst>
          </a:blip>
          <a:srcRect l="21896" r="17752" b="12244"/>
          <a:stretch/>
        </p:blipFill>
        <p:spPr bwMode="auto">
          <a:xfrm>
            <a:off x="2248778" y="3400220"/>
            <a:ext cx="2667000" cy="25853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8553DA-CC44-5A97-AACC-1FDE51F1C546}"/>
              </a:ext>
            </a:extLst>
          </p:cNvPr>
          <p:cNvSpPr txBox="1"/>
          <p:nvPr/>
        </p:nvSpPr>
        <p:spPr>
          <a:xfrm>
            <a:off x="2184400" y="6164159"/>
            <a:ext cx="2870200"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Fig: A measuring cup</a:t>
            </a:r>
          </a:p>
        </p:txBody>
      </p:sp>
      <p:pic>
        <p:nvPicPr>
          <p:cNvPr id="1028" name="Picture 4" descr="Liquid Measurements Chart in Math? Definition, Examples, Unit">
            <a:extLst>
              <a:ext uri="{FF2B5EF4-FFF2-40B4-BE49-F238E27FC236}">
                <a16:creationId xmlns:a16="http://schemas.microsoft.com/office/drawing/2014/main" id="{C7A9E79A-958C-3D4C-C2A2-CA6E48E299F2}"/>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654270" y="3429000"/>
            <a:ext cx="4702955" cy="26449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3E7CA34-43C9-7D08-E74D-44BA142BEC13}"/>
              </a:ext>
            </a:extLst>
          </p:cNvPr>
          <p:cNvSpPr txBox="1"/>
          <p:nvPr/>
        </p:nvSpPr>
        <p:spPr>
          <a:xfrm>
            <a:off x="6654270" y="6178317"/>
            <a:ext cx="6608232" cy="369332"/>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Fig: Various types of volume measuring instruments</a:t>
            </a:r>
          </a:p>
        </p:txBody>
      </p:sp>
    </p:spTree>
    <p:extLst>
      <p:ext uri="{BB962C8B-B14F-4D97-AF65-F5344CB8AC3E}">
        <p14:creationId xmlns:p14="http://schemas.microsoft.com/office/powerpoint/2010/main" val="16438001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92DE68CF-876E-153C-04AD-E566EABCEDE5}"/>
              </a:ext>
            </a:extLst>
          </p:cNvPr>
          <p:cNvGrpSpPr/>
          <p:nvPr/>
        </p:nvGrpSpPr>
        <p:grpSpPr>
          <a:xfrm>
            <a:off x="870257" y="472791"/>
            <a:ext cx="930968" cy="898692"/>
            <a:chOff x="-1023958" y="511654"/>
            <a:chExt cx="930968" cy="898692"/>
          </a:xfrm>
        </p:grpSpPr>
        <p:sp>
          <p:nvSpPr>
            <p:cNvPr id="62" name="Oval 61">
              <a:extLst>
                <a:ext uri="{FF2B5EF4-FFF2-40B4-BE49-F238E27FC236}">
                  <a16:creationId xmlns:a16="http://schemas.microsoft.com/office/drawing/2014/main" id="{BEAFC8C5-2969-6160-6651-7C455FE9C090}"/>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63" name="Graphic 62" descr="Office worker">
              <a:extLst>
                <a:ext uri="{FF2B5EF4-FFF2-40B4-BE49-F238E27FC236}">
                  <a16:creationId xmlns:a16="http://schemas.microsoft.com/office/drawing/2014/main" id="{1A78333A-BE5A-99AF-7F5C-29E923656C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64" name="Group 63">
            <a:extLst>
              <a:ext uri="{FF2B5EF4-FFF2-40B4-BE49-F238E27FC236}">
                <a16:creationId xmlns:a16="http://schemas.microsoft.com/office/drawing/2014/main" id="{4067E87F-6A2B-2311-A6D1-02127E30E450}"/>
              </a:ext>
            </a:extLst>
          </p:cNvPr>
          <p:cNvGrpSpPr/>
          <p:nvPr/>
        </p:nvGrpSpPr>
        <p:grpSpPr>
          <a:xfrm>
            <a:off x="-1023958" y="4276830"/>
            <a:ext cx="946466" cy="899603"/>
            <a:chOff x="-1023958" y="4276831"/>
            <a:chExt cx="832104" cy="832104"/>
          </a:xfrm>
        </p:grpSpPr>
        <p:sp>
          <p:nvSpPr>
            <p:cNvPr id="65" name="Oval 64">
              <a:extLst>
                <a:ext uri="{FF2B5EF4-FFF2-40B4-BE49-F238E27FC236}">
                  <a16:creationId xmlns:a16="http://schemas.microsoft.com/office/drawing/2014/main" id="{E18F3E30-419B-21ED-08DC-37F9FF5FA724}"/>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66" name="Graphic 65" descr="Lightbulb">
              <a:extLst>
                <a:ext uri="{FF2B5EF4-FFF2-40B4-BE49-F238E27FC236}">
                  <a16:creationId xmlns:a16="http://schemas.microsoft.com/office/drawing/2014/main" id="{31BA233E-35B1-6762-3C18-0FE4D484AC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67" name="Group 66">
            <a:extLst>
              <a:ext uri="{FF2B5EF4-FFF2-40B4-BE49-F238E27FC236}">
                <a16:creationId xmlns:a16="http://schemas.microsoft.com/office/drawing/2014/main" id="{15528E8A-B19D-2C5F-C9B8-4134E9AEC144}"/>
              </a:ext>
            </a:extLst>
          </p:cNvPr>
          <p:cNvGrpSpPr/>
          <p:nvPr/>
        </p:nvGrpSpPr>
        <p:grpSpPr>
          <a:xfrm>
            <a:off x="-1023958" y="1766713"/>
            <a:ext cx="832104" cy="832104"/>
            <a:chOff x="-1023958" y="1766713"/>
            <a:chExt cx="832104" cy="832104"/>
          </a:xfrm>
        </p:grpSpPr>
        <p:sp>
          <p:nvSpPr>
            <p:cNvPr id="68" name="Oval 67">
              <a:extLst>
                <a:ext uri="{FF2B5EF4-FFF2-40B4-BE49-F238E27FC236}">
                  <a16:creationId xmlns:a16="http://schemas.microsoft.com/office/drawing/2014/main" id="{77F78291-E35E-B2E2-78AB-42C6CBDBF4F5}"/>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69" name="Graphic 68" descr="Stopwatch">
              <a:extLst>
                <a:ext uri="{FF2B5EF4-FFF2-40B4-BE49-F238E27FC236}">
                  <a16:creationId xmlns:a16="http://schemas.microsoft.com/office/drawing/2014/main" id="{64A25D0E-8DC8-5942-2DA5-565F29A88F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70" name="Group 69">
            <a:extLst>
              <a:ext uri="{FF2B5EF4-FFF2-40B4-BE49-F238E27FC236}">
                <a16:creationId xmlns:a16="http://schemas.microsoft.com/office/drawing/2014/main" id="{F16FB0B8-0013-D106-416A-F91568611C9A}"/>
              </a:ext>
            </a:extLst>
          </p:cNvPr>
          <p:cNvGrpSpPr/>
          <p:nvPr/>
        </p:nvGrpSpPr>
        <p:grpSpPr>
          <a:xfrm>
            <a:off x="-1023958" y="5475531"/>
            <a:ext cx="832104" cy="832104"/>
            <a:chOff x="-1023958" y="5475531"/>
            <a:chExt cx="832104" cy="832104"/>
          </a:xfrm>
        </p:grpSpPr>
        <p:sp>
          <p:nvSpPr>
            <p:cNvPr id="71" name="Oval 70">
              <a:extLst>
                <a:ext uri="{FF2B5EF4-FFF2-40B4-BE49-F238E27FC236}">
                  <a16:creationId xmlns:a16="http://schemas.microsoft.com/office/drawing/2014/main" id="{6053778A-7BC7-EDA0-207B-9368E7EB695A}"/>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2" name="Graphic 71" descr="Presentation with pie chart">
              <a:extLst>
                <a:ext uri="{FF2B5EF4-FFF2-40B4-BE49-F238E27FC236}">
                  <a16:creationId xmlns:a16="http://schemas.microsoft.com/office/drawing/2014/main" id="{2BAC1498-5010-555F-A3FE-8E575B3A135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73" name="Freeform: Shape 72">
            <a:extLst>
              <a:ext uri="{FF2B5EF4-FFF2-40B4-BE49-F238E27FC236}">
                <a16:creationId xmlns:a16="http://schemas.microsoft.com/office/drawing/2014/main" id="{87A22D31-28AA-188C-0DCD-067A6D487C0B}"/>
              </a:ext>
            </a:extLst>
          </p:cNvPr>
          <p:cNvSpPr/>
          <p:nvPr/>
        </p:nvSpPr>
        <p:spPr>
          <a:xfrm>
            <a:off x="-26577" y="-7528314"/>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4" name="Graphic 73" descr="Office worker">
            <a:hlinkClick r:id="rId10" action="ppaction://hlinksldjump"/>
            <a:extLst>
              <a:ext uri="{FF2B5EF4-FFF2-40B4-BE49-F238E27FC236}">
                <a16:creationId xmlns:a16="http://schemas.microsoft.com/office/drawing/2014/main" id="{AE4D0496-8A0A-4E24-7243-61AE37AF53E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75" name="Graphic 74" descr="Lightbulb">
            <a:hlinkClick r:id="rId13" action="ppaction://hlinksldjump"/>
            <a:extLst>
              <a:ext uri="{FF2B5EF4-FFF2-40B4-BE49-F238E27FC236}">
                <a16:creationId xmlns:a16="http://schemas.microsoft.com/office/drawing/2014/main" id="{3FE7C5E0-BC17-9FEB-92C1-20BD8F8AB8F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76" name="Graphic 75" descr="Stopwatch">
            <a:hlinkClick r:id="rId16" action="ppaction://hlinksldjump"/>
            <a:extLst>
              <a:ext uri="{FF2B5EF4-FFF2-40B4-BE49-F238E27FC236}">
                <a16:creationId xmlns:a16="http://schemas.microsoft.com/office/drawing/2014/main" id="{4E79768F-0480-D388-8F49-42FC8211DB9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77" name="Group 76">
            <a:extLst>
              <a:ext uri="{FF2B5EF4-FFF2-40B4-BE49-F238E27FC236}">
                <a16:creationId xmlns:a16="http://schemas.microsoft.com/office/drawing/2014/main" id="{71DAB13E-A344-F37A-080C-51DB55AAB826}"/>
              </a:ext>
            </a:extLst>
          </p:cNvPr>
          <p:cNvGrpSpPr/>
          <p:nvPr/>
        </p:nvGrpSpPr>
        <p:grpSpPr>
          <a:xfrm>
            <a:off x="-1014618" y="3046938"/>
            <a:ext cx="832104" cy="832104"/>
            <a:chOff x="-1023958" y="3022173"/>
            <a:chExt cx="832104" cy="832104"/>
          </a:xfrm>
        </p:grpSpPr>
        <p:grpSp>
          <p:nvGrpSpPr>
            <p:cNvPr id="78" name="Group 77">
              <a:extLst>
                <a:ext uri="{FF2B5EF4-FFF2-40B4-BE49-F238E27FC236}">
                  <a16:creationId xmlns:a16="http://schemas.microsoft.com/office/drawing/2014/main" id="{FFC68CDD-A876-95F1-E6B0-9C2893ABCD00}"/>
                </a:ext>
              </a:extLst>
            </p:cNvPr>
            <p:cNvGrpSpPr/>
            <p:nvPr/>
          </p:nvGrpSpPr>
          <p:grpSpPr>
            <a:xfrm>
              <a:off x="-1023958" y="3022173"/>
              <a:ext cx="832104" cy="832104"/>
              <a:chOff x="-1023958" y="3021772"/>
              <a:chExt cx="832104" cy="832104"/>
            </a:xfrm>
            <a:solidFill>
              <a:schemeClr val="bg1"/>
            </a:solidFill>
          </p:grpSpPr>
          <p:sp>
            <p:nvSpPr>
              <p:cNvPr id="80" name="Oval 79">
                <a:extLst>
                  <a:ext uri="{FF2B5EF4-FFF2-40B4-BE49-F238E27FC236}">
                    <a16:creationId xmlns:a16="http://schemas.microsoft.com/office/drawing/2014/main" id="{243A8139-A2E2-9DA2-50EF-C5B1875E3F32}"/>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81" name="Graphic 80" descr="Magnifying glass">
                <a:extLst>
                  <a:ext uri="{FF2B5EF4-FFF2-40B4-BE49-F238E27FC236}">
                    <a16:creationId xmlns:a16="http://schemas.microsoft.com/office/drawing/2014/main" id="{6D8E7302-D239-5DAB-70F8-45E26FDAF64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79" name="Graphic 78" descr="Magnifying glass">
              <a:hlinkClick r:id="rId21" action="ppaction://hlinksldjump"/>
              <a:extLst>
                <a:ext uri="{FF2B5EF4-FFF2-40B4-BE49-F238E27FC236}">
                  <a16:creationId xmlns:a16="http://schemas.microsoft.com/office/drawing/2014/main" id="{1BBCD25A-AC07-424B-2D11-CC325D2B5B2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82" name="Graphic 81" descr="Presentation with pie chart">
            <a:hlinkClick r:id="rId24" action="ppaction://hlinksldjump"/>
            <a:extLst>
              <a:ext uri="{FF2B5EF4-FFF2-40B4-BE49-F238E27FC236}">
                <a16:creationId xmlns:a16="http://schemas.microsoft.com/office/drawing/2014/main" id="{A4F96C5C-67B2-6840-28AF-72AAB73E1F7C}"/>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83" name="Graphic 82" descr="Magnifying glass">
            <a:hlinkClick r:id="rId21" action="ppaction://hlinksldjump"/>
            <a:extLst>
              <a:ext uri="{FF2B5EF4-FFF2-40B4-BE49-F238E27FC236}">
                <a16:creationId xmlns:a16="http://schemas.microsoft.com/office/drawing/2014/main" id="{28C78A67-9CD2-0FFF-C456-E3ED3AC28F87}"/>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3" name="TextBox 2">
            <a:extLst>
              <a:ext uri="{FF2B5EF4-FFF2-40B4-BE49-F238E27FC236}">
                <a16:creationId xmlns:a16="http://schemas.microsoft.com/office/drawing/2014/main" id="{0D196275-2DE3-6059-109D-AA5344C8D23A}"/>
              </a:ext>
            </a:extLst>
          </p:cNvPr>
          <p:cNvSpPr txBox="1"/>
          <p:nvPr/>
        </p:nvSpPr>
        <p:spPr>
          <a:xfrm>
            <a:off x="1960185" y="641094"/>
            <a:ext cx="9960882" cy="4154984"/>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Modern problems require modern solutions</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As we are living in the era of technological advancements, we have to use technology to make our lives easy</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This intro can become more interesting with a basic question “Why we should measure the volume of the liquid…??”. The answer is, We should be aware of the level of consumption when it comes to the aspect of systematic usage.</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We can also make a device to measure the volume of liquid in the container with the help of electronics.</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construction of a device for the measurement of liquid level in a container would make a possible change in the measuring of liquids.</a:t>
            </a:r>
          </a:p>
        </p:txBody>
      </p:sp>
    </p:spTree>
    <p:extLst>
      <p:ext uri="{BB962C8B-B14F-4D97-AF65-F5344CB8AC3E}">
        <p14:creationId xmlns:p14="http://schemas.microsoft.com/office/powerpoint/2010/main" val="203700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25422F-ED45-BB26-BF88-C164C128E14B}"/>
              </a:ext>
            </a:extLst>
          </p:cNvPr>
          <p:cNvGrpSpPr/>
          <p:nvPr/>
        </p:nvGrpSpPr>
        <p:grpSpPr>
          <a:xfrm>
            <a:off x="-1023958" y="484594"/>
            <a:ext cx="930968" cy="898692"/>
            <a:chOff x="-1023958" y="511654"/>
            <a:chExt cx="930968" cy="898692"/>
          </a:xfrm>
        </p:grpSpPr>
        <p:sp>
          <p:nvSpPr>
            <p:cNvPr id="3" name="Oval 2">
              <a:extLst>
                <a:ext uri="{FF2B5EF4-FFF2-40B4-BE49-F238E27FC236}">
                  <a16:creationId xmlns:a16="http://schemas.microsoft.com/office/drawing/2014/main" id="{C762D77F-8230-EA33-6DDB-EB2810B9D0F3}"/>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6A323191-050B-93EE-B161-58316E5FA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E7D12596-3629-DE13-456C-AAF9EBB4EE53}"/>
              </a:ext>
            </a:extLst>
          </p:cNvPr>
          <p:cNvGrpSpPr/>
          <p:nvPr/>
        </p:nvGrpSpPr>
        <p:grpSpPr>
          <a:xfrm>
            <a:off x="-1023958" y="4276830"/>
            <a:ext cx="946466" cy="899603"/>
            <a:chOff x="-1023958" y="4276831"/>
            <a:chExt cx="832104" cy="832104"/>
          </a:xfrm>
        </p:grpSpPr>
        <p:sp>
          <p:nvSpPr>
            <p:cNvPr id="6" name="Oval 5">
              <a:extLst>
                <a:ext uri="{FF2B5EF4-FFF2-40B4-BE49-F238E27FC236}">
                  <a16:creationId xmlns:a16="http://schemas.microsoft.com/office/drawing/2014/main" id="{F061A6D0-5E24-45D3-0B55-088FA16ED73C}"/>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651B28D2-3324-8033-4193-AA3836DB07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7E46DF63-783A-DD0D-7044-4AF2E528999A}"/>
              </a:ext>
            </a:extLst>
          </p:cNvPr>
          <p:cNvGrpSpPr/>
          <p:nvPr/>
        </p:nvGrpSpPr>
        <p:grpSpPr>
          <a:xfrm>
            <a:off x="893112" y="1770425"/>
            <a:ext cx="832104" cy="832104"/>
            <a:chOff x="-1023958" y="1766713"/>
            <a:chExt cx="832104" cy="832104"/>
          </a:xfrm>
        </p:grpSpPr>
        <p:sp>
          <p:nvSpPr>
            <p:cNvPr id="9" name="Oval 8">
              <a:extLst>
                <a:ext uri="{FF2B5EF4-FFF2-40B4-BE49-F238E27FC236}">
                  <a16:creationId xmlns:a16="http://schemas.microsoft.com/office/drawing/2014/main" id="{0E7C1579-1DA1-0475-7B61-97E1F285B6C7}"/>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474E9A2D-DEF4-EB96-C94D-0B7B9764A6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43D44BF4-8D68-3A95-E924-AE09AAA42C4E}"/>
              </a:ext>
            </a:extLst>
          </p:cNvPr>
          <p:cNvGrpSpPr/>
          <p:nvPr/>
        </p:nvGrpSpPr>
        <p:grpSpPr>
          <a:xfrm>
            <a:off x="-1023958" y="5475531"/>
            <a:ext cx="832104" cy="832104"/>
            <a:chOff x="-1023958" y="5475531"/>
            <a:chExt cx="832104" cy="832104"/>
          </a:xfrm>
        </p:grpSpPr>
        <p:sp>
          <p:nvSpPr>
            <p:cNvPr id="12" name="Oval 11">
              <a:extLst>
                <a:ext uri="{FF2B5EF4-FFF2-40B4-BE49-F238E27FC236}">
                  <a16:creationId xmlns:a16="http://schemas.microsoft.com/office/drawing/2014/main" id="{F312799A-3688-EEB7-7CA2-5B6BEC6D282A}"/>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1DAAF778-E6D7-B087-A92F-91B0BCD3BC6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CF74AAF0-38C3-D11E-ABD7-ADF46DC8F4BA}"/>
              </a:ext>
            </a:extLst>
          </p:cNvPr>
          <p:cNvSpPr/>
          <p:nvPr/>
        </p:nvSpPr>
        <p:spPr>
          <a:xfrm>
            <a:off x="0" y="-6267687"/>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540BD431-04D5-0BDE-0747-EFB8E298828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456FC065-5CC6-4720-6C9A-DC8449C0EC5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6B4B090F-3042-B9C8-236C-3ED7C181D8C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970A4175-A9B5-D96D-C28E-28398F75DB4B}"/>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DDBFB4D7-3F73-F3E6-FEC1-C65FA9CA2080}"/>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D2FA53ED-B205-7DFA-7D9F-C1C45D24563A}"/>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4C048C13-F149-6F30-BA14-0B3D27B0D06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932E5BD5-48A6-9F1C-CCEB-79C7BDB1866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EAF9E906-9DD6-E230-733C-E6207FF0F272}"/>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F721ADFA-E4EB-6D14-C49A-B0BF13D60B5A}"/>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5" name="TextBox 24">
            <a:extLst>
              <a:ext uri="{FF2B5EF4-FFF2-40B4-BE49-F238E27FC236}">
                <a16:creationId xmlns:a16="http://schemas.microsoft.com/office/drawing/2014/main" id="{542364DC-5419-FCF0-E194-F7DD2A5873D4}"/>
              </a:ext>
            </a:extLst>
          </p:cNvPr>
          <p:cNvSpPr txBox="1"/>
          <p:nvPr/>
        </p:nvSpPr>
        <p:spPr>
          <a:xfrm>
            <a:off x="1830843" y="649561"/>
            <a:ext cx="6972300"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Construction of existing system:</a:t>
            </a:r>
          </a:p>
        </p:txBody>
      </p:sp>
      <p:pic>
        <p:nvPicPr>
          <p:cNvPr id="26" name="Picture 25">
            <a:extLst>
              <a:ext uri="{FF2B5EF4-FFF2-40B4-BE49-F238E27FC236}">
                <a16:creationId xmlns:a16="http://schemas.microsoft.com/office/drawing/2014/main" id="{4216E9E8-7EBA-7073-B790-B2F3E4EB039D}"/>
              </a:ext>
            </a:extLst>
          </p:cNvPr>
          <p:cNvPicPr>
            <a:picLocks noChangeAspect="1"/>
          </p:cNvPicPr>
          <p:nvPr/>
        </p:nvPicPr>
        <p:blipFill rotWithShape="1">
          <a:blip r:embed="rId29"/>
          <a:srcRect t="19269"/>
          <a:stretch/>
        </p:blipFill>
        <p:spPr bwMode="auto">
          <a:xfrm>
            <a:off x="1830843" y="1770425"/>
            <a:ext cx="10041159" cy="35454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617521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25422F-ED45-BB26-BF88-C164C128E14B}"/>
              </a:ext>
            </a:extLst>
          </p:cNvPr>
          <p:cNvGrpSpPr/>
          <p:nvPr/>
        </p:nvGrpSpPr>
        <p:grpSpPr>
          <a:xfrm>
            <a:off x="-1023958" y="484594"/>
            <a:ext cx="930968" cy="898692"/>
            <a:chOff x="-1023958" y="511654"/>
            <a:chExt cx="930968" cy="898692"/>
          </a:xfrm>
        </p:grpSpPr>
        <p:sp>
          <p:nvSpPr>
            <p:cNvPr id="3" name="Oval 2">
              <a:extLst>
                <a:ext uri="{FF2B5EF4-FFF2-40B4-BE49-F238E27FC236}">
                  <a16:creationId xmlns:a16="http://schemas.microsoft.com/office/drawing/2014/main" id="{C762D77F-8230-EA33-6DDB-EB2810B9D0F3}"/>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6A323191-050B-93EE-B161-58316E5FA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E7D12596-3629-DE13-456C-AAF9EBB4EE53}"/>
              </a:ext>
            </a:extLst>
          </p:cNvPr>
          <p:cNvGrpSpPr/>
          <p:nvPr/>
        </p:nvGrpSpPr>
        <p:grpSpPr>
          <a:xfrm>
            <a:off x="-1023958" y="4276830"/>
            <a:ext cx="946466" cy="899603"/>
            <a:chOff x="-1023958" y="4276831"/>
            <a:chExt cx="832104" cy="832104"/>
          </a:xfrm>
        </p:grpSpPr>
        <p:sp>
          <p:nvSpPr>
            <p:cNvPr id="6" name="Oval 5">
              <a:extLst>
                <a:ext uri="{FF2B5EF4-FFF2-40B4-BE49-F238E27FC236}">
                  <a16:creationId xmlns:a16="http://schemas.microsoft.com/office/drawing/2014/main" id="{F061A6D0-5E24-45D3-0B55-088FA16ED73C}"/>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651B28D2-3324-8033-4193-AA3836DB07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7E46DF63-783A-DD0D-7044-4AF2E528999A}"/>
              </a:ext>
            </a:extLst>
          </p:cNvPr>
          <p:cNvGrpSpPr/>
          <p:nvPr/>
        </p:nvGrpSpPr>
        <p:grpSpPr>
          <a:xfrm>
            <a:off x="893112" y="1770425"/>
            <a:ext cx="832104" cy="832104"/>
            <a:chOff x="-1023958" y="1766713"/>
            <a:chExt cx="832104" cy="832104"/>
          </a:xfrm>
        </p:grpSpPr>
        <p:sp>
          <p:nvSpPr>
            <p:cNvPr id="9" name="Oval 8">
              <a:extLst>
                <a:ext uri="{FF2B5EF4-FFF2-40B4-BE49-F238E27FC236}">
                  <a16:creationId xmlns:a16="http://schemas.microsoft.com/office/drawing/2014/main" id="{0E7C1579-1DA1-0475-7B61-97E1F285B6C7}"/>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474E9A2D-DEF4-EB96-C94D-0B7B9764A6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43D44BF4-8D68-3A95-E924-AE09AAA42C4E}"/>
              </a:ext>
            </a:extLst>
          </p:cNvPr>
          <p:cNvGrpSpPr/>
          <p:nvPr/>
        </p:nvGrpSpPr>
        <p:grpSpPr>
          <a:xfrm>
            <a:off x="-1023958" y="5475531"/>
            <a:ext cx="832104" cy="832104"/>
            <a:chOff x="-1023958" y="5475531"/>
            <a:chExt cx="832104" cy="832104"/>
          </a:xfrm>
        </p:grpSpPr>
        <p:sp>
          <p:nvSpPr>
            <p:cNvPr id="12" name="Oval 11">
              <a:extLst>
                <a:ext uri="{FF2B5EF4-FFF2-40B4-BE49-F238E27FC236}">
                  <a16:creationId xmlns:a16="http://schemas.microsoft.com/office/drawing/2014/main" id="{F312799A-3688-EEB7-7CA2-5B6BEC6D282A}"/>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1DAAF778-E6D7-B087-A92F-91B0BCD3BC6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CF74AAF0-38C3-D11E-ABD7-ADF46DC8F4BA}"/>
              </a:ext>
            </a:extLst>
          </p:cNvPr>
          <p:cNvSpPr/>
          <p:nvPr/>
        </p:nvSpPr>
        <p:spPr>
          <a:xfrm>
            <a:off x="0" y="-6267687"/>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540BD431-04D5-0BDE-0747-EFB8E298828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456FC065-5CC6-4720-6C9A-DC8449C0EC5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6B4B090F-3042-B9C8-236C-3ED7C181D8C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970A4175-A9B5-D96D-C28E-28398F75DB4B}"/>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DDBFB4D7-3F73-F3E6-FEC1-C65FA9CA2080}"/>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D2FA53ED-B205-7DFA-7D9F-C1C45D24563A}"/>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4C048C13-F149-6F30-BA14-0B3D27B0D06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932E5BD5-48A6-9F1C-CCEB-79C7BDB1866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EAF9E906-9DD6-E230-733C-E6207FF0F272}"/>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F721ADFA-E4EB-6D14-C49A-B0BF13D60B5A}"/>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5" name="TextBox 24">
            <a:extLst>
              <a:ext uri="{FF2B5EF4-FFF2-40B4-BE49-F238E27FC236}">
                <a16:creationId xmlns:a16="http://schemas.microsoft.com/office/drawing/2014/main" id="{542364DC-5419-FCF0-E194-F7DD2A5873D4}"/>
              </a:ext>
            </a:extLst>
          </p:cNvPr>
          <p:cNvSpPr txBox="1"/>
          <p:nvPr/>
        </p:nvSpPr>
        <p:spPr>
          <a:xfrm>
            <a:off x="1878032" y="1054635"/>
            <a:ext cx="10010851"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data from the ultrasonic sensor, temperature sensor, humidity sensor, computed speed of sound and measured distance for different water levels were taken and logged to the machine through communication module (HC-05) for analysis. </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Measured distance or ultrasonic distance was computed using </a:t>
            </a:r>
            <a:r>
              <a:rPr lang="en-US" sz="2400" dirty="0" err="1">
                <a:solidFill>
                  <a:schemeClr val="bg1"/>
                </a:solidFill>
                <a:latin typeface="Times New Roman" panose="02020603050405020304" pitchFamily="18" charset="0"/>
                <a:cs typeface="Times New Roman" panose="02020603050405020304" pitchFamily="18" charset="0"/>
              </a:rPr>
              <a:t>ToF</a:t>
            </a:r>
            <a:r>
              <a:rPr lang="en-US" sz="2400" dirty="0">
                <a:solidFill>
                  <a:schemeClr val="bg1"/>
                </a:solidFill>
                <a:latin typeface="Times New Roman" panose="02020603050405020304" pitchFamily="18" charset="0"/>
                <a:cs typeface="Times New Roman" panose="02020603050405020304" pitchFamily="18" charset="0"/>
              </a:rPr>
              <a:t> and speed of sound. </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UMS was installed on container at top center position with the ultrasonic transducers facing downwards, perpendicular to the water surface.</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This method could limit the error to 0.5 mm over a distance range up to 500 mm.</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7098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25422F-ED45-BB26-BF88-C164C128E14B}"/>
              </a:ext>
            </a:extLst>
          </p:cNvPr>
          <p:cNvGrpSpPr/>
          <p:nvPr/>
        </p:nvGrpSpPr>
        <p:grpSpPr>
          <a:xfrm>
            <a:off x="-1023958" y="484594"/>
            <a:ext cx="930968" cy="898692"/>
            <a:chOff x="-1023958" y="511654"/>
            <a:chExt cx="930968" cy="898692"/>
          </a:xfrm>
        </p:grpSpPr>
        <p:sp>
          <p:nvSpPr>
            <p:cNvPr id="3" name="Oval 2">
              <a:extLst>
                <a:ext uri="{FF2B5EF4-FFF2-40B4-BE49-F238E27FC236}">
                  <a16:creationId xmlns:a16="http://schemas.microsoft.com/office/drawing/2014/main" id="{C762D77F-8230-EA33-6DDB-EB2810B9D0F3}"/>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Graphic 3" descr="Office worker">
              <a:extLst>
                <a:ext uri="{FF2B5EF4-FFF2-40B4-BE49-F238E27FC236}">
                  <a16:creationId xmlns:a16="http://schemas.microsoft.com/office/drawing/2014/main" id="{6A323191-050B-93EE-B161-58316E5FA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5" name="Group 4">
            <a:extLst>
              <a:ext uri="{FF2B5EF4-FFF2-40B4-BE49-F238E27FC236}">
                <a16:creationId xmlns:a16="http://schemas.microsoft.com/office/drawing/2014/main" id="{E7D12596-3629-DE13-456C-AAF9EBB4EE53}"/>
              </a:ext>
            </a:extLst>
          </p:cNvPr>
          <p:cNvGrpSpPr/>
          <p:nvPr/>
        </p:nvGrpSpPr>
        <p:grpSpPr>
          <a:xfrm>
            <a:off x="-1023958" y="4276830"/>
            <a:ext cx="946466" cy="899603"/>
            <a:chOff x="-1023958" y="4276831"/>
            <a:chExt cx="832104" cy="832104"/>
          </a:xfrm>
        </p:grpSpPr>
        <p:sp>
          <p:nvSpPr>
            <p:cNvPr id="6" name="Oval 5">
              <a:extLst>
                <a:ext uri="{FF2B5EF4-FFF2-40B4-BE49-F238E27FC236}">
                  <a16:creationId xmlns:a16="http://schemas.microsoft.com/office/drawing/2014/main" id="{F061A6D0-5E24-45D3-0B55-088FA16ED73C}"/>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7" name="Graphic 6" descr="Lightbulb">
              <a:extLst>
                <a:ext uri="{FF2B5EF4-FFF2-40B4-BE49-F238E27FC236}">
                  <a16:creationId xmlns:a16="http://schemas.microsoft.com/office/drawing/2014/main" id="{651B28D2-3324-8033-4193-AA3836DB07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8" name="Group 7">
            <a:extLst>
              <a:ext uri="{FF2B5EF4-FFF2-40B4-BE49-F238E27FC236}">
                <a16:creationId xmlns:a16="http://schemas.microsoft.com/office/drawing/2014/main" id="{7E46DF63-783A-DD0D-7044-4AF2E528999A}"/>
              </a:ext>
            </a:extLst>
          </p:cNvPr>
          <p:cNvGrpSpPr/>
          <p:nvPr/>
        </p:nvGrpSpPr>
        <p:grpSpPr>
          <a:xfrm>
            <a:off x="893112" y="1770425"/>
            <a:ext cx="832104" cy="832104"/>
            <a:chOff x="-1023958" y="1766713"/>
            <a:chExt cx="832104" cy="832104"/>
          </a:xfrm>
        </p:grpSpPr>
        <p:sp>
          <p:nvSpPr>
            <p:cNvPr id="9" name="Oval 8">
              <a:extLst>
                <a:ext uri="{FF2B5EF4-FFF2-40B4-BE49-F238E27FC236}">
                  <a16:creationId xmlns:a16="http://schemas.microsoft.com/office/drawing/2014/main" id="{0E7C1579-1DA1-0475-7B61-97E1F285B6C7}"/>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0" name="Graphic 9" descr="Stopwatch">
              <a:extLst>
                <a:ext uri="{FF2B5EF4-FFF2-40B4-BE49-F238E27FC236}">
                  <a16:creationId xmlns:a16="http://schemas.microsoft.com/office/drawing/2014/main" id="{474E9A2D-DEF4-EB96-C94D-0B7B9764A6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1" name="Group 10">
            <a:extLst>
              <a:ext uri="{FF2B5EF4-FFF2-40B4-BE49-F238E27FC236}">
                <a16:creationId xmlns:a16="http://schemas.microsoft.com/office/drawing/2014/main" id="{43D44BF4-8D68-3A95-E924-AE09AAA42C4E}"/>
              </a:ext>
            </a:extLst>
          </p:cNvPr>
          <p:cNvGrpSpPr/>
          <p:nvPr/>
        </p:nvGrpSpPr>
        <p:grpSpPr>
          <a:xfrm>
            <a:off x="-1023958" y="5475531"/>
            <a:ext cx="832104" cy="832104"/>
            <a:chOff x="-1023958" y="5475531"/>
            <a:chExt cx="832104" cy="832104"/>
          </a:xfrm>
        </p:grpSpPr>
        <p:sp>
          <p:nvSpPr>
            <p:cNvPr id="12" name="Oval 11">
              <a:extLst>
                <a:ext uri="{FF2B5EF4-FFF2-40B4-BE49-F238E27FC236}">
                  <a16:creationId xmlns:a16="http://schemas.microsoft.com/office/drawing/2014/main" id="{F312799A-3688-EEB7-7CA2-5B6BEC6D282A}"/>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3" name="Graphic 12" descr="Presentation with pie chart">
              <a:extLst>
                <a:ext uri="{FF2B5EF4-FFF2-40B4-BE49-F238E27FC236}">
                  <a16:creationId xmlns:a16="http://schemas.microsoft.com/office/drawing/2014/main" id="{1DAAF778-E6D7-B087-A92F-91B0BCD3BC6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14" name="Freeform: Shape 13">
            <a:extLst>
              <a:ext uri="{FF2B5EF4-FFF2-40B4-BE49-F238E27FC236}">
                <a16:creationId xmlns:a16="http://schemas.microsoft.com/office/drawing/2014/main" id="{CF74AAF0-38C3-D11E-ABD7-ADF46DC8F4BA}"/>
              </a:ext>
            </a:extLst>
          </p:cNvPr>
          <p:cNvSpPr/>
          <p:nvPr/>
        </p:nvSpPr>
        <p:spPr>
          <a:xfrm>
            <a:off x="0" y="-6267687"/>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Office worker">
            <a:hlinkClick r:id="rId10" action="ppaction://hlinksldjump"/>
            <a:extLst>
              <a:ext uri="{FF2B5EF4-FFF2-40B4-BE49-F238E27FC236}">
                <a16:creationId xmlns:a16="http://schemas.microsoft.com/office/drawing/2014/main" id="{540BD431-04D5-0BDE-0747-EFB8E298828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6" name="Graphic 15" descr="Lightbulb">
            <a:hlinkClick r:id="rId13" action="ppaction://hlinksldjump"/>
            <a:extLst>
              <a:ext uri="{FF2B5EF4-FFF2-40B4-BE49-F238E27FC236}">
                <a16:creationId xmlns:a16="http://schemas.microsoft.com/office/drawing/2014/main" id="{456FC065-5CC6-4720-6C9A-DC8449C0EC5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17" name="Graphic 16" descr="Stopwatch">
            <a:hlinkClick r:id="rId16" action="ppaction://hlinksldjump"/>
            <a:extLst>
              <a:ext uri="{FF2B5EF4-FFF2-40B4-BE49-F238E27FC236}">
                <a16:creationId xmlns:a16="http://schemas.microsoft.com/office/drawing/2014/main" id="{6B4B090F-3042-B9C8-236C-3ED7C181D8C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18" name="Group 17">
            <a:extLst>
              <a:ext uri="{FF2B5EF4-FFF2-40B4-BE49-F238E27FC236}">
                <a16:creationId xmlns:a16="http://schemas.microsoft.com/office/drawing/2014/main" id="{970A4175-A9B5-D96D-C28E-28398F75DB4B}"/>
              </a:ext>
            </a:extLst>
          </p:cNvPr>
          <p:cNvGrpSpPr/>
          <p:nvPr/>
        </p:nvGrpSpPr>
        <p:grpSpPr>
          <a:xfrm>
            <a:off x="-1014618" y="3046938"/>
            <a:ext cx="832104" cy="832104"/>
            <a:chOff x="-1023958" y="3022173"/>
            <a:chExt cx="832104" cy="832104"/>
          </a:xfrm>
        </p:grpSpPr>
        <p:grpSp>
          <p:nvGrpSpPr>
            <p:cNvPr id="19" name="Group 18">
              <a:extLst>
                <a:ext uri="{FF2B5EF4-FFF2-40B4-BE49-F238E27FC236}">
                  <a16:creationId xmlns:a16="http://schemas.microsoft.com/office/drawing/2014/main" id="{DDBFB4D7-3F73-F3E6-FEC1-C65FA9CA2080}"/>
                </a:ext>
              </a:extLst>
            </p:cNvPr>
            <p:cNvGrpSpPr/>
            <p:nvPr/>
          </p:nvGrpSpPr>
          <p:grpSpPr>
            <a:xfrm>
              <a:off x="-1023958" y="3022173"/>
              <a:ext cx="832104" cy="832104"/>
              <a:chOff x="-1023958" y="3021772"/>
              <a:chExt cx="832104" cy="832104"/>
            </a:xfrm>
            <a:solidFill>
              <a:schemeClr val="bg1"/>
            </a:solidFill>
          </p:grpSpPr>
          <p:sp>
            <p:nvSpPr>
              <p:cNvPr id="21" name="Oval 20">
                <a:extLst>
                  <a:ext uri="{FF2B5EF4-FFF2-40B4-BE49-F238E27FC236}">
                    <a16:creationId xmlns:a16="http://schemas.microsoft.com/office/drawing/2014/main" id="{D2FA53ED-B205-7DFA-7D9F-C1C45D24563A}"/>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22" name="Graphic 21" descr="Magnifying glass">
                <a:extLst>
                  <a:ext uri="{FF2B5EF4-FFF2-40B4-BE49-F238E27FC236}">
                    <a16:creationId xmlns:a16="http://schemas.microsoft.com/office/drawing/2014/main" id="{4C048C13-F149-6F30-BA14-0B3D27B0D06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0" name="Graphic 19" descr="Magnifying glass">
              <a:hlinkClick r:id="rId21" action="ppaction://hlinksldjump"/>
              <a:extLst>
                <a:ext uri="{FF2B5EF4-FFF2-40B4-BE49-F238E27FC236}">
                  <a16:creationId xmlns:a16="http://schemas.microsoft.com/office/drawing/2014/main" id="{932E5BD5-48A6-9F1C-CCEB-79C7BDB1866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3" name="Graphic 22" descr="Presentation with pie chart">
            <a:hlinkClick r:id="rId24" action="ppaction://hlinksldjump"/>
            <a:extLst>
              <a:ext uri="{FF2B5EF4-FFF2-40B4-BE49-F238E27FC236}">
                <a16:creationId xmlns:a16="http://schemas.microsoft.com/office/drawing/2014/main" id="{EAF9E906-9DD6-E230-733C-E6207FF0F272}"/>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24" name="Graphic 23" descr="Magnifying glass">
            <a:hlinkClick r:id="rId21" action="ppaction://hlinksldjump"/>
            <a:extLst>
              <a:ext uri="{FF2B5EF4-FFF2-40B4-BE49-F238E27FC236}">
                <a16:creationId xmlns:a16="http://schemas.microsoft.com/office/drawing/2014/main" id="{F721ADFA-E4EB-6D14-C49A-B0BF13D60B5A}"/>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5" name="TextBox 24">
            <a:extLst>
              <a:ext uri="{FF2B5EF4-FFF2-40B4-BE49-F238E27FC236}">
                <a16:creationId xmlns:a16="http://schemas.microsoft.com/office/drawing/2014/main" id="{542364DC-5419-FCF0-E194-F7DD2A5873D4}"/>
              </a:ext>
            </a:extLst>
          </p:cNvPr>
          <p:cNvSpPr txBox="1"/>
          <p:nvPr/>
        </p:nvSpPr>
        <p:spPr>
          <a:xfrm>
            <a:off x="1758445" y="840771"/>
            <a:ext cx="8376155"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 Disadvantages of existing system:</a:t>
            </a:r>
          </a:p>
        </p:txBody>
      </p:sp>
      <p:sp>
        <p:nvSpPr>
          <p:cNvPr id="27" name="TextBox 26">
            <a:extLst>
              <a:ext uri="{FF2B5EF4-FFF2-40B4-BE49-F238E27FC236}">
                <a16:creationId xmlns:a16="http://schemas.microsoft.com/office/drawing/2014/main" id="{CE5A5C5A-B5F8-8AFD-C02F-61E6B7BCE532}"/>
              </a:ext>
            </a:extLst>
          </p:cNvPr>
          <p:cNvSpPr txBox="1"/>
          <p:nvPr/>
        </p:nvSpPr>
        <p:spPr>
          <a:xfrm>
            <a:off x="1878031" y="1762850"/>
            <a:ext cx="9921389" cy="3046988"/>
          </a:xfrm>
          <a:prstGeom prst="rect">
            <a:avLst/>
          </a:prstGeom>
          <a:noFill/>
        </p:spPr>
        <p:txBody>
          <a:bodyPr wrap="square">
            <a:spAutoFit/>
          </a:bodyPr>
          <a:lstStyle/>
          <a:p>
            <a:pPr marL="342900" indent="-3429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This method is just a basic construction of the system.</a:t>
            </a:r>
          </a:p>
          <a:p>
            <a:pPr marL="342900" indent="-3429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Limited to Bluetooth connectivity.</a:t>
            </a:r>
          </a:p>
          <a:p>
            <a:pPr marL="342900" indent="-3429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Data maintenance system is not implemented.</a:t>
            </a:r>
          </a:p>
          <a:p>
            <a:pPr marL="342900" indent="-3429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Doesn’t care about the position of the container.</a:t>
            </a:r>
          </a:p>
          <a:p>
            <a:pPr marL="342900" indent="-3429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This method could limit the error to 0.5 mm over a distance range up to 500 mm.</a:t>
            </a:r>
          </a:p>
        </p:txBody>
      </p:sp>
    </p:spTree>
    <p:extLst>
      <p:ext uri="{BB962C8B-B14F-4D97-AF65-F5344CB8AC3E}">
        <p14:creationId xmlns:p14="http://schemas.microsoft.com/office/powerpoint/2010/main" val="29543728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E1859C2-D9AB-4FA3-0D05-AEA3683D289B}"/>
              </a:ext>
            </a:extLst>
          </p:cNvPr>
          <p:cNvGrpSpPr/>
          <p:nvPr/>
        </p:nvGrpSpPr>
        <p:grpSpPr>
          <a:xfrm>
            <a:off x="-1042568" y="269126"/>
            <a:ext cx="930968" cy="898692"/>
            <a:chOff x="-1023958" y="511654"/>
            <a:chExt cx="930968" cy="898692"/>
          </a:xfrm>
        </p:grpSpPr>
        <p:sp>
          <p:nvSpPr>
            <p:cNvPr id="4" name="Oval 3">
              <a:extLst>
                <a:ext uri="{FF2B5EF4-FFF2-40B4-BE49-F238E27FC236}">
                  <a16:creationId xmlns:a16="http://schemas.microsoft.com/office/drawing/2014/main" id="{30C59158-9F78-6DB0-0574-3863888CCCBE}"/>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5" name="Graphic 4" descr="Office worker">
              <a:extLst>
                <a:ext uri="{FF2B5EF4-FFF2-40B4-BE49-F238E27FC236}">
                  <a16:creationId xmlns:a16="http://schemas.microsoft.com/office/drawing/2014/main" id="{EB013960-761E-A3B9-3ABE-68823F0DC3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6" name="Group 5">
            <a:extLst>
              <a:ext uri="{FF2B5EF4-FFF2-40B4-BE49-F238E27FC236}">
                <a16:creationId xmlns:a16="http://schemas.microsoft.com/office/drawing/2014/main" id="{2C6D798F-CDF4-ED2B-A0B7-213498CC9E22}"/>
              </a:ext>
            </a:extLst>
          </p:cNvPr>
          <p:cNvGrpSpPr/>
          <p:nvPr/>
        </p:nvGrpSpPr>
        <p:grpSpPr>
          <a:xfrm>
            <a:off x="-1023958" y="4276830"/>
            <a:ext cx="946466" cy="899603"/>
            <a:chOff x="-1023958" y="4276831"/>
            <a:chExt cx="832104" cy="832104"/>
          </a:xfrm>
        </p:grpSpPr>
        <p:sp>
          <p:nvSpPr>
            <p:cNvPr id="7" name="Oval 6">
              <a:extLst>
                <a:ext uri="{FF2B5EF4-FFF2-40B4-BE49-F238E27FC236}">
                  <a16:creationId xmlns:a16="http://schemas.microsoft.com/office/drawing/2014/main" id="{4C73538C-2496-5DD2-88C0-16580FB40A9A}"/>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8" name="Graphic 7" descr="Lightbulb">
              <a:extLst>
                <a:ext uri="{FF2B5EF4-FFF2-40B4-BE49-F238E27FC236}">
                  <a16:creationId xmlns:a16="http://schemas.microsoft.com/office/drawing/2014/main" id="{89C09122-0DF0-D8DE-C8C7-A68D7BEA24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9" name="Group 8">
            <a:extLst>
              <a:ext uri="{FF2B5EF4-FFF2-40B4-BE49-F238E27FC236}">
                <a16:creationId xmlns:a16="http://schemas.microsoft.com/office/drawing/2014/main" id="{71797E63-6F60-EB68-CCD1-841D720D5FB6}"/>
              </a:ext>
            </a:extLst>
          </p:cNvPr>
          <p:cNvGrpSpPr/>
          <p:nvPr/>
        </p:nvGrpSpPr>
        <p:grpSpPr>
          <a:xfrm>
            <a:off x="-1023958" y="1766713"/>
            <a:ext cx="832104" cy="832104"/>
            <a:chOff x="-1023958" y="1766713"/>
            <a:chExt cx="832104" cy="832104"/>
          </a:xfrm>
        </p:grpSpPr>
        <p:sp>
          <p:nvSpPr>
            <p:cNvPr id="10" name="Oval 9">
              <a:extLst>
                <a:ext uri="{FF2B5EF4-FFF2-40B4-BE49-F238E27FC236}">
                  <a16:creationId xmlns:a16="http://schemas.microsoft.com/office/drawing/2014/main" id="{28E5275C-798B-60FF-8F8E-256F57510282}"/>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1" name="Graphic 10" descr="Stopwatch">
              <a:extLst>
                <a:ext uri="{FF2B5EF4-FFF2-40B4-BE49-F238E27FC236}">
                  <a16:creationId xmlns:a16="http://schemas.microsoft.com/office/drawing/2014/main" id="{D6BB14E9-D98C-70AE-9A28-F715908E30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2" name="Group 11">
            <a:extLst>
              <a:ext uri="{FF2B5EF4-FFF2-40B4-BE49-F238E27FC236}">
                <a16:creationId xmlns:a16="http://schemas.microsoft.com/office/drawing/2014/main" id="{0476F915-9AF7-D963-2F24-A2E4805F6125}"/>
              </a:ext>
            </a:extLst>
          </p:cNvPr>
          <p:cNvGrpSpPr/>
          <p:nvPr/>
        </p:nvGrpSpPr>
        <p:grpSpPr>
          <a:xfrm>
            <a:off x="-1023958" y="5475531"/>
            <a:ext cx="832104" cy="832104"/>
            <a:chOff x="-1023958" y="5475531"/>
            <a:chExt cx="832104" cy="832104"/>
          </a:xfrm>
        </p:grpSpPr>
        <p:sp>
          <p:nvSpPr>
            <p:cNvPr id="13" name="Oval 12">
              <a:extLst>
                <a:ext uri="{FF2B5EF4-FFF2-40B4-BE49-F238E27FC236}">
                  <a16:creationId xmlns:a16="http://schemas.microsoft.com/office/drawing/2014/main" id="{245F7BA4-CF7A-BE88-D2FA-87D4554C9D6A}"/>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4" name="Graphic 13" descr="Presentation with pie chart">
              <a:extLst>
                <a:ext uri="{FF2B5EF4-FFF2-40B4-BE49-F238E27FC236}">
                  <a16:creationId xmlns:a16="http://schemas.microsoft.com/office/drawing/2014/main" id="{D9EC2EC7-3F99-66CD-64E2-30D520E10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26" name="Freeform: Shape 25">
            <a:extLst>
              <a:ext uri="{FF2B5EF4-FFF2-40B4-BE49-F238E27FC236}">
                <a16:creationId xmlns:a16="http://schemas.microsoft.com/office/drawing/2014/main" id="{DEDC2F41-536A-227B-7E84-32EB623F3DF4}"/>
              </a:ext>
            </a:extLst>
          </p:cNvPr>
          <p:cNvSpPr/>
          <p:nvPr/>
        </p:nvSpPr>
        <p:spPr>
          <a:xfrm>
            <a:off x="0" y="-5021451"/>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Graphic 17" descr="Office worker">
            <a:hlinkClick r:id="rId10" action="ppaction://hlinksldjump"/>
            <a:extLst>
              <a:ext uri="{FF2B5EF4-FFF2-40B4-BE49-F238E27FC236}">
                <a16:creationId xmlns:a16="http://schemas.microsoft.com/office/drawing/2014/main" id="{07D1805B-BC16-B468-FE44-40F610CDCDA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9" name="Graphic 18" descr="Lightbulb">
            <a:hlinkClick r:id="rId13" action="ppaction://hlinksldjump"/>
            <a:extLst>
              <a:ext uri="{FF2B5EF4-FFF2-40B4-BE49-F238E27FC236}">
                <a16:creationId xmlns:a16="http://schemas.microsoft.com/office/drawing/2014/main" id="{5BD7E955-5936-70DE-1879-4000164D856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20" name="Graphic 19" descr="Stopwatch">
            <a:hlinkClick r:id="rId16" action="ppaction://hlinksldjump"/>
            <a:extLst>
              <a:ext uri="{FF2B5EF4-FFF2-40B4-BE49-F238E27FC236}">
                <a16:creationId xmlns:a16="http://schemas.microsoft.com/office/drawing/2014/main" id="{FB751E26-9984-0CD3-F499-54D976FB4C8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29" name="Group 28">
            <a:extLst>
              <a:ext uri="{FF2B5EF4-FFF2-40B4-BE49-F238E27FC236}">
                <a16:creationId xmlns:a16="http://schemas.microsoft.com/office/drawing/2014/main" id="{315F37EF-548B-E378-56DC-30706DD1647B}"/>
              </a:ext>
            </a:extLst>
          </p:cNvPr>
          <p:cNvGrpSpPr/>
          <p:nvPr/>
        </p:nvGrpSpPr>
        <p:grpSpPr>
          <a:xfrm>
            <a:off x="893563" y="3021772"/>
            <a:ext cx="832104" cy="832104"/>
            <a:chOff x="-1023958" y="3022173"/>
            <a:chExt cx="832104" cy="832104"/>
          </a:xfrm>
        </p:grpSpPr>
        <p:grpSp>
          <p:nvGrpSpPr>
            <p:cNvPr id="15" name="Group 14">
              <a:extLst>
                <a:ext uri="{FF2B5EF4-FFF2-40B4-BE49-F238E27FC236}">
                  <a16:creationId xmlns:a16="http://schemas.microsoft.com/office/drawing/2014/main" id="{66684BBC-7A34-2DDD-CB6A-8CB6753B4B06}"/>
                </a:ext>
              </a:extLst>
            </p:cNvPr>
            <p:cNvGrpSpPr/>
            <p:nvPr/>
          </p:nvGrpSpPr>
          <p:grpSpPr>
            <a:xfrm>
              <a:off x="-1023958" y="3022173"/>
              <a:ext cx="832104" cy="832104"/>
              <a:chOff x="-1023958" y="3021772"/>
              <a:chExt cx="832104" cy="832104"/>
            </a:xfrm>
            <a:solidFill>
              <a:schemeClr val="bg1"/>
            </a:solidFill>
          </p:grpSpPr>
          <p:sp>
            <p:nvSpPr>
              <p:cNvPr id="16" name="Oval 15">
                <a:extLst>
                  <a:ext uri="{FF2B5EF4-FFF2-40B4-BE49-F238E27FC236}">
                    <a16:creationId xmlns:a16="http://schemas.microsoft.com/office/drawing/2014/main" id="{BC0AAFDF-6635-74EA-8879-E57AA6E4551E}"/>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7" name="Graphic 16" descr="Magnifying glass">
                <a:extLst>
                  <a:ext uri="{FF2B5EF4-FFF2-40B4-BE49-F238E27FC236}">
                    <a16:creationId xmlns:a16="http://schemas.microsoft.com/office/drawing/2014/main" id="{934E717E-FB3C-8B4B-FD45-EAA16CF80D0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7" name="Graphic 26" descr="Magnifying glass">
              <a:hlinkClick r:id="rId21" action="ppaction://hlinksldjump"/>
              <a:extLst>
                <a:ext uri="{FF2B5EF4-FFF2-40B4-BE49-F238E27FC236}">
                  <a16:creationId xmlns:a16="http://schemas.microsoft.com/office/drawing/2014/main" id="{1F1EAA1B-EFCD-8F94-AD77-CAEC6FA0A6A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1" name="Graphic 20" descr="Presentation with pie chart">
            <a:hlinkClick r:id="rId24" action="ppaction://hlinksldjump"/>
            <a:extLst>
              <a:ext uri="{FF2B5EF4-FFF2-40B4-BE49-F238E27FC236}">
                <a16:creationId xmlns:a16="http://schemas.microsoft.com/office/drawing/2014/main" id="{2579CF21-E863-8DD4-7A3B-A2B05356F94C}"/>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22" name="Graphic 21" descr="Magnifying glass">
            <a:hlinkClick r:id="rId21" action="ppaction://hlinksldjump"/>
            <a:extLst>
              <a:ext uri="{FF2B5EF4-FFF2-40B4-BE49-F238E27FC236}">
                <a16:creationId xmlns:a16="http://schemas.microsoft.com/office/drawing/2014/main" id="{5F441F75-571A-3D88-5421-A425970DF4EB}"/>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 name="TextBox 1">
            <a:extLst>
              <a:ext uri="{FF2B5EF4-FFF2-40B4-BE49-F238E27FC236}">
                <a16:creationId xmlns:a16="http://schemas.microsoft.com/office/drawing/2014/main" id="{DF9A7503-15F2-2AB9-C056-F89483DCD0B6}"/>
              </a:ext>
            </a:extLst>
          </p:cNvPr>
          <p:cNvSpPr txBox="1"/>
          <p:nvPr/>
        </p:nvSpPr>
        <p:spPr>
          <a:xfrm>
            <a:off x="2114550" y="424864"/>
            <a:ext cx="7586663"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Proposed system :</a:t>
            </a:r>
          </a:p>
        </p:txBody>
      </p:sp>
      <p:pic>
        <p:nvPicPr>
          <p:cNvPr id="25" name="Picture 24">
            <a:extLst>
              <a:ext uri="{FF2B5EF4-FFF2-40B4-BE49-F238E27FC236}">
                <a16:creationId xmlns:a16="http://schemas.microsoft.com/office/drawing/2014/main" id="{30E2884F-B9B1-321B-7318-3C314AC75E1B}"/>
              </a:ext>
            </a:extLst>
          </p:cNvPr>
          <p:cNvPicPr>
            <a:picLocks noChangeAspect="1"/>
          </p:cNvPicPr>
          <p:nvPr/>
        </p:nvPicPr>
        <p:blipFill>
          <a:blip r:embed="rId29"/>
          <a:stretch>
            <a:fillRect/>
          </a:stretch>
        </p:blipFill>
        <p:spPr>
          <a:xfrm>
            <a:off x="3287556" y="1388916"/>
            <a:ext cx="7470929" cy="4642592"/>
          </a:xfrm>
          <a:prstGeom prst="rect">
            <a:avLst/>
          </a:prstGeom>
        </p:spPr>
      </p:pic>
      <p:sp>
        <p:nvSpPr>
          <p:cNvPr id="23" name="Rectangle 22">
            <a:extLst>
              <a:ext uri="{FF2B5EF4-FFF2-40B4-BE49-F238E27FC236}">
                <a16:creationId xmlns:a16="http://schemas.microsoft.com/office/drawing/2014/main" id="{CF76C9DA-E143-5D94-2D89-7E7B7FFF0FB0}"/>
              </a:ext>
            </a:extLst>
          </p:cNvPr>
          <p:cNvSpPr/>
          <p:nvPr/>
        </p:nvSpPr>
        <p:spPr>
          <a:xfrm>
            <a:off x="7425267" y="1507067"/>
            <a:ext cx="1934633" cy="524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393F4CC-A7FE-575F-EA80-D651858A0B99}"/>
              </a:ext>
            </a:extLst>
          </p:cNvPr>
          <p:cNvSpPr/>
          <p:nvPr/>
        </p:nvSpPr>
        <p:spPr>
          <a:xfrm rot="6626848">
            <a:off x="7143784" y="2125273"/>
            <a:ext cx="1859088" cy="413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5652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E1859C2-D9AB-4FA3-0D05-AEA3683D289B}"/>
              </a:ext>
            </a:extLst>
          </p:cNvPr>
          <p:cNvGrpSpPr/>
          <p:nvPr/>
        </p:nvGrpSpPr>
        <p:grpSpPr>
          <a:xfrm>
            <a:off x="-1042568" y="269126"/>
            <a:ext cx="930968" cy="898692"/>
            <a:chOff x="-1023958" y="511654"/>
            <a:chExt cx="930968" cy="898692"/>
          </a:xfrm>
        </p:grpSpPr>
        <p:sp>
          <p:nvSpPr>
            <p:cNvPr id="4" name="Oval 3">
              <a:extLst>
                <a:ext uri="{FF2B5EF4-FFF2-40B4-BE49-F238E27FC236}">
                  <a16:creationId xmlns:a16="http://schemas.microsoft.com/office/drawing/2014/main" id="{30C59158-9F78-6DB0-0574-3863888CCCBE}"/>
                </a:ext>
              </a:extLst>
            </p:cNvPr>
            <p:cNvSpPr/>
            <p:nvPr/>
          </p:nvSpPr>
          <p:spPr>
            <a:xfrm>
              <a:off x="-1023958" y="511654"/>
              <a:ext cx="930968" cy="8986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5" name="Graphic 4" descr="Office worker">
              <a:extLst>
                <a:ext uri="{FF2B5EF4-FFF2-40B4-BE49-F238E27FC236}">
                  <a16:creationId xmlns:a16="http://schemas.microsoft.com/office/drawing/2014/main" id="{EB013960-761E-A3B9-3ABE-68823F0DC3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483" y="667392"/>
              <a:ext cx="609924" cy="609924"/>
            </a:xfrm>
            <a:prstGeom prst="rect">
              <a:avLst/>
            </a:prstGeom>
          </p:spPr>
        </p:pic>
      </p:grpSp>
      <p:grpSp>
        <p:nvGrpSpPr>
          <p:cNvPr id="6" name="Group 5">
            <a:extLst>
              <a:ext uri="{FF2B5EF4-FFF2-40B4-BE49-F238E27FC236}">
                <a16:creationId xmlns:a16="http://schemas.microsoft.com/office/drawing/2014/main" id="{2C6D798F-CDF4-ED2B-A0B7-213498CC9E22}"/>
              </a:ext>
            </a:extLst>
          </p:cNvPr>
          <p:cNvGrpSpPr/>
          <p:nvPr/>
        </p:nvGrpSpPr>
        <p:grpSpPr>
          <a:xfrm>
            <a:off x="-1023958" y="4276830"/>
            <a:ext cx="946466" cy="899603"/>
            <a:chOff x="-1023958" y="4276831"/>
            <a:chExt cx="832104" cy="832104"/>
          </a:xfrm>
        </p:grpSpPr>
        <p:sp>
          <p:nvSpPr>
            <p:cNvPr id="7" name="Oval 6">
              <a:extLst>
                <a:ext uri="{FF2B5EF4-FFF2-40B4-BE49-F238E27FC236}">
                  <a16:creationId xmlns:a16="http://schemas.microsoft.com/office/drawing/2014/main" id="{4C73538C-2496-5DD2-88C0-16580FB40A9A}"/>
                </a:ext>
              </a:extLst>
            </p:cNvPr>
            <p:cNvSpPr/>
            <p:nvPr/>
          </p:nvSpPr>
          <p:spPr>
            <a:xfrm>
              <a:off x="-1023958" y="42768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8" name="Graphic 7" descr="Lightbulb">
              <a:extLst>
                <a:ext uri="{FF2B5EF4-FFF2-40B4-BE49-F238E27FC236}">
                  <a16:creationId xmlns:a16="http://schemas.microsoft.com/office/drawing/2014/main" id="{89C09122-0DF0-D8DE-C8C7-A68D7BEA24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143" y="4420306"/>
              <a:ext cx="545153" cy="545153"/>
            </a:xfrm>
            <a:prstGeom prst="rect">
              <a:avLst/>
            </a:prstGeom>
          </p:spPr>
        </p:pic>
      </p:grpSp>
      <p:grpSp>
        <p:nvGrpSpPr>
          <p:cNvPr id="9" name="Group 8">
            <a:extLst>
              <a:ext uri="{FF2B5EF4-FFF2-40B4-BE49-F238E27FC236}">
                <a16:creationId xmlns:a16="http://schemas.microsoft.com/office/drawing/2014/main" id="{71797E63-6F60-EB68-CCD1-841D720D5FB6}"/>
              </a:ext>
            </a:extLst>
          </p:cNvPr>
          <p:cNvGrpSpPr/>
          <p:nvPr/>
        </p:nvGrpSpPr>
        <p:grpSpPr>
          <a:xfrm>
            <a:off x="-1023958" y="1766713"/>
            <a:ext cx="832104" cy="832104"/>
            <a:chOff x="-1023958" y="1766713"/>
            <a:chExt cx="832104" cy="832104"/>
          </a:xfrm>
        </p:grpSpPr>
        <p:sp>
          <p:nvSpPr>
            <p:cNvPr id="10" name="Oval 9">
              <a:extLst>
                <a:ext uri="{FF2B5EF4-FFF2-40B4-BE49-F238E27FC236}">
                  <a16:creationId xmlns:a16="http://schemas.microsoft.com/office/drawing/2014/main" id="{28E5275C-798B-60FF-8F8E-256F57510282}"/>
                </a:ext>
              </a:extLst>
            </p:cNvPr>
            <p:cNvSpPr/>
            <p:nvPr/>
          </p:nvSpPr>
          <p:spPr>
            <a:xfrm>
              <a:off x="-1023958" y="1766713"/>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1" name="Graphic 10" descr="Stopwatch">
              <a:extLst>
                <a:ext uri="{FF2B5EF4-FFF2-40B4-BE49-F238E27FC236}">
                  <a16:creationId xmlns:a16="http://schemas.microsoft.com/office/drawing/2014/main" id="{D6BB14E9-D98C-70AE-9A28-F715908E30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142" y="1910188"/>
              <a:ext cx="545153" cy="545153"/>
            </a:xfrm>
            <a:prstGeom prst="rect">
              <a:avLst/>
            </a:prstGeom>
          </p:spPr>
        </p:pic>
      </p:grpSp>
      <p:grpSp>
        <p:nvGrpSpPr>
          <p:cNvPr id="12" name="Group 11">
            <a:extLst>
              <a:ext uri="{FF2B5EF4-FFF2-40B4-BE49-F238E27FC236}">
                <a16:creationId xmlns:a16="http://schemas.microsoft.com/office/drawing/2014/main" id="{0476F915-9AF7-D963-2F24-A2E4805F6125}"/>
              </a:ext>
            </a:extLst>
          </p:cNvPr>
          <p:cNvGrpSpPr/>
          <p:nvPr/>
        </p:nvGrpSpPr>
        <p:grpSpPr>
          <a:xfrm>
            <a:off x="-1023958" y="5475531"/>
            <a:ext cx="832104" cy="832104"/>
            <a:chOff x="-1023958" y="5475531"/>
            <a:chExt cx="832104" cy="832104"/>
          </a:xfrm>
        </p:grpSpPr>
        <p:sp>
          <p:nvSpPr>
            <p:cNvPr id="13" name="Oval 12">
              <a:extLst>
                <a:ext uri="{FF2B5EF4-FFF2-40B4-BE49-F238E27FC236}">
                  <a16:creationId xmlns:a16="http://schemas.microsoft.com/office/drawing/2014/main" id="{245F7BA4-CF7A-BE88-D2FA-87D4554C9D6A}"/>
                </a:ext>
              </a:extLst>
            </p:cNvPr>
            <p:cNvSpPr/>
            <p:nvPr/>
          </p:nvSpPr>
          <p:spPr>
            <a:xfrm>
              <a:off x="-1023958" y="5475531"/>
              <a:ext cx="832104" cy="832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4" name="Graphic 13" descr="Presentation with pie chart">
              <a:extLst>
                <a:ext uri="{FF2B5EF4-FFF2-40B4-BE49-F238E27FC236}">
                  <a16:creationId xmlns:a16="http://schemas.microsoft.com/office/drawing/2014/main" id="{D9EC2EC7-3F99-66CD-64E2-30D520E10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9660" y="5619006"/>
              <a:ext cx="545153" cy="545153"/>
            </a:xfrm>
            <a:prstGeom prst="rect">
              <a:avLst/>
            </a:prstGeom>
          </p:spPr>
        </p:pic>
      </p:grpSp>
      <p:sp>
        <p:nvSpPr>
          <p:cNvPr id="26" name="Freeform: Shape 25">
            <a:extLst>
              <a:ext uri="{FF2B5EF4-FFF2-40B4-BE49-F238E27FC236}">
                <a16:creationId xmlns:a16="http://schemas.microsoft.com/office/drawing/2014/main" id="{DEDC2F41-536A-227B-7E84-32EB623F3DF4}"/>
              </a:ext>
            </a:extLst>
          </p:cNvPr>
          <p:cNvSpPr/>
          <p:nvPr/>
        </p:nvSpPr>
        <p:spPr>
          <a:xfrm>
            <a:off x="0" y="-5021451"/>
            <a:ext cx="1335741" cy="16900902"/>
          </a:xfrm>
          <a:custGeom>
            <a:avLst/>
            <a:gdLst>
              <a:gd name="connsiteX0" fmla="*/ 1335741 w 1335741"/>
              <a:gd name="connsiteY0" fmla="*/ 0 h 16900902"/>
              <a:gd name="connsiteX1" fmla="*/ 1335741 w 1335741"/>
              <a:gd name="connsiteY1" fmla="*/ 7855712 h 16900902"/>
              <a:gd name="connsiteX2" fmla="*/ 719822 w 1335741"/>
              <a:gd name="connsiteY2" fmla="*/ 8441114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17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 name="connsiteX0" fmla="*/ 1335741 w 1335741"/>
              <a:gd name="connsiteY0" fmla="*/ 0 h 16900902"/>
              <a:gd name="connsiteX1" fmla="*/ 1335741 w 1335741"/>
              <a:gd name="connsiteY1" fmla="*/ 7855712 h 16900902"/>
              <a:gd name="connsiteX2" fmla="*/ 719822 w 1335741"/>
              <a:gd name="connsiteY2" fmla="*/ 8441120 h 16900902"/>
              <a:gd name="connsiteX3" fmla="*/ 1335741 w 1335741"/>
              <a:gd name="connsiteY3" fmla="*/ 9026515 h 16900902"/>
              <a:gd name="connsiteX4" fmla="*/ 1335741 w 1335741"/>
              <a:gd name="connsiteY4" fmla="*/ 16900902 h 16900902"/>
              <a:gd name="connsiteX5" fmla="*/ 0 w 1335741"/>
              <a:gd name="connsiteY5" fmla="*/ 16900902 h 16900902"/>
              <a:gd name="connsiteX6" fmla="*/ 0 w 1335741"/>
              <a:gd name="connsiteY6" fmla="*/ 0 h 16900902"/>
              <a:gd name="connsiteX7" fmla="*/ 1335741 w 1335741"/>
              <a:gd name="connsiteY7" fmla="*/ 0 h 1690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5741" h="16900902">
                <a:moveTo>
                  <a:pt x="1335741" y="0"/>
                </a:moveTo>
                <a:lnTo>
                  <a:pt x="1335741" y="7855712"/>
                </a:lnTo>
                <a:cubicBezTo>
                  <a:pt x="1130435" y="8050847"/>
                  <a:pt x="726184" y="7998328"/>
                  <a:pt x="719822" y="8441120"/>
                </a:cubicBezTo>
                <a:cubicBezTo>
                  <a:pt x="713460" y="8883912"/>
                  <a:pt x="1130435" y="8831382"/>
                  <a:pt x="1335741" y="9026515"/>
                </a:cubicBezTo>
                <a:lnTo>
                  <a:pt x="1335741" y="16900902"/>
                </a:lnTo>
                <a:lnTo>
                  <a:pt x="0" y="16900902"/>
                </a:lnTo>
                <a:lnTo>
                  <a:pt x="0" y="0"/>
                </a:lnTo>
                <a:lnTo>
                  <a:pt x="133574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Graphic 17" descr="Office worker">
            <a:hlinkClick r:id="rId10" action="ppaction://hlinksldjump"/>
            <a:extLst>
              <a:ext uri="{FF2B5EF4-FFF2-40B4-BE49-F238E27FC236}">
                <a16:creationId xmlns:a16="http://schemas.microsoft.com/office/drawing/2014/main" id="{07D1805B-BC16-B468-FE44-40F610CDCDA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704" y="649561"/>
            <a:ext cx="545153" cy="545153"/>
          </a:xfrm>
          <a:prstGeom prst="rect">
            <a:avLst/>
          </a:prstGeom>
        </p:spPr>
      </p:pic>
      <p:pic>
        <p:nvPicPr>
          <p:cNvPr id="19" name="Graphic 18" descr="Lightbulb">
            <a:hlinkClick r:id="rId13" action="ppaction://hlinksldjump"/>
            <a:extLst>
              <a:ext uri="{FF2B5EF4-FFF2-40B4-BE49-F238E27FC236}">
                <a16:creationId xmlns:a16="http://schemas.microsoft.com/office/drawing/2014/main" id="{5BD7E955-5936-70DE-1879-4000164D856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578" y="4420306"/>
            <a:ext cx="545153" cy="545153"/>
          </a:xfrm>
          <a:prstGeom prst="rect">
            <a:avLst/>
          </a:prstGeom>
        </p:spPr>
      </p:pic>
      <p:pic>
        <p:nvPicPr>
          <p:cNvPr id="20" name="Graphic 19" descr="Stopwatch">
            <a:hlinkClick r:id="rId16" action="ppaction://hlinksldjump"/>
            <a:extLst>
              <a:ext uri="{FF2B5EF4-FFF2-40B4-BE49-F238E27FC236}">
                <a16:creationId xmlns:a16="http://schemas.microsoft.com/office/drawing/2014/main" id="{FB751E26-9984-0CD3-F499-54D976FB4C8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579" y="1910188"/>
            <a:ext cx="545153" cy="545153"/>
          </a:xfrm>
          <a:prstGeom prst="rect">
            <a:avLst/>
          </a:prstGeom>
        </p:spPr>
      </p:pic>
      <p:grpSp>
        <p:nvGrpSpPr>
          <p:cNvPr id="29" name="Group 28">
            <a:extLst>
              <a:ext uri="{FF2B5EF4-FFF2-40B4-BE49-F238E27FC236}">
                <a16:creationId xmlns:a16="http://schemas.microsoft.com/office/drawing/2014/main" id="{315F37EF-548B-E378-56DC-30706DD1647B}"/>
              </a:ext>
            </a:extLst>
          </p:cNvPr>
          <p:cNvGrpSpPr/>
          <p:nvPr/>
        </p:nvGrpSpPr>
        <p:grpSpPr>
          <a:xfrm>
            <a:off x="893563" y="3021772"/>
            <a:ext cx="832104" cy="832104"/>
            <a:chOff x="-1023958" y="3022173"/>
            <a:chExt cx="832104" cy="832104"/>
          </a:xfrm>
        </p:grpSpPr>
        <p:grpSp>
          <p:nvGrpSpPr>
            <p:cNvPr id="15" name="Group 14">
              <a:extLst>
                <a:ext uri="{FF2B5EF4-FFF2-40B4-BE49-F238E27FC236}">
                  <a16:creationId xmlns:a16="http://schemas.microsoft.com/office/drawing/2014/main" id="{66684BBC-7A34-2DDD-CB6A-8CB6753B4B06}"/>
                </a:ext>
              </a:extLst>
            </p:cNvPr>
            <p:cNvGrpSpPr/>
            <p:nvPr/>
          </p:nvGrpSpPr>
          <p:grpSpPr>
            <a:xfrm>
              <a:off x="-1023958" y="3022173"/>
              <a:ext cx="832104" cy="832104"/>
              <a:chOff x="-1023958" y="3021772"/>
              <a:chExt cx="832104" cy="832104"/>
            </a:xfrm>
            <a:solidFill>
              <a:schemeClr val="bg1"/>
            </a:solidFill>
          </p:grpSpPr>
          <p:sp>
            <p:nvSpPr>
              <p:cNvPr id="16" name="Oval 15">
                <a:extLst>
                  <a:ext uri="{FF2B5EF4-FFF2-40B4-BE49-F238E27FC236}">
                    <a16:creationId xmlns:a16="http://schemas.microsoft.com/office/drawing/2014/main" id="{BC0AAFDF-6635-74EA-8879-E57AA6E4551E}"/>
                  </a:ext>
                </a:extLst>
              </p:cNvPr>
              <p:cNvSpPr/>
              <p:nvPr/>
            </p:nvSpPr>
            <p:spPr>
              <a:xfrm>
                <a:off x="-1023958" y="3021772"/>
                <a:ext cx="832104" cy="832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17" name="Graphic 16" descr="Magnifying glass">
                <a:extLst>
                  <a:ext uri="{FF2B5EF4-FFF2-40B4-BE49-F238E27FC236}">
                    <a16:creationId xmlns:a16="http://schemas.microsoft.com/office/drawing/2014/main" id="{934E717E-FB3C-8B4B-FD45-EAA16CF80D0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1142" y="3165247"/>
                <a:ext cx="545153" cy="545153"/>
              </a:xfrm>
              <a:prstGeom prst="rect">
                <a:avLst/>
              </a:prstGeom>
            </p:spPr>
          </p:pic>
        </p:grpSp>
        <p:pic>
          <p:nvPicPr>
            <p:cNvPr id="27" name="Graphic 26" descr="Magnifying glass">
              <a:hlinkClick r:id="rId21" action="ppaction://hlinksldjump"/>
              <a:extLst>
                <a:ext uri="{FF2B5EF4-FFF2-40B4-BE49-F238E27FC236}">
                  <a16:creationId xmlns:a16="http://schemas.microsoft.com/office/drawing/2014/main" id="{1F1EAA1B-EFCD-8F94-AD77-CAEC6FA0A6A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71143" y="3165460"/>
              <a:ext cx="545153" cy="545153"/>
            </a:xfrm>
            <a:prstGeom prst="rect">
              <a:avLst/>
            </a:prstGeom>
          </p:spPr>
        </p:pic>
      </p:grpSp>
      <p:pic>
        <p:nvPicPr>
          <p:cNvPr id="21" name="Graphic 20" descr="Presentation with pie chart">
            <a:hlinkClick r:id="rId24" action="ppaction://hlinksldjump"/>
            <a:extLst>
              <a:ext uri="{FF2B5EF4-FFF2-40B4-BE49-F238E27FC236}">
                <a16:creationId xmlns:a16="http://schemas.microsoft.com/office/drawing/2014/main" id="{2579CF21-E863-8DD4-7A3B-A2B05356F94C}"/>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14061" y="5619006"/>
            <a:ext cx="545153" cy="545153"/>
          </a:xfrm>
          <a:prstGeom prst="rect">
            <a:avLst/>
          </a:prstGeom>
        </p:spPr>
      </p:pic>
      <p:pic>
        <p:nvPicPr>
          <p:cNvPr id="22" name="Graphic 21" descr="Magnifying glass">
            <a:hlinkClick r:id="rId21" action="ppaction://hlinksldjump"/>
            <a:extLst>
              <a:ext uri="{FF2B5EF4-FFF2-40B4-BE49-F238E27FC236}">
                <a16:creationId xmlns:a16="http://schemas.microsoft.com/office/drawing/2014/main" id="{5F441F75-571A-3D88-5421-A425970DF4EB}"/>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2579" y="3165247"/>
            <a:ext cx="545153" cy="545153"/>
          </a:xfrm>
          <a:prstGeom prst="rect">
            <a:avLst/>
          </a:prstGeom>
        </p:spPr>
      </p:pic>
      <p:sp>
        <p:nvSpPr>
          <p:cNvPr id="2" name="TextBox 1">
            <a:extLst>
              <a:ext uri="{FF2B5EF4-FFF2-40B4-BE49-F238E27FC236}">
                <a16:creationId xmlns:a16="http://schemas.microsoft.com/office/drawing/2014/main" id="{D3C5B860-553B-81BD-FB45-55950858CC0E}"/>
              </a:ext>
            </a:extLst>
          </p:cNvPr>
          <p:cNvSpPr txBox="1"/>
          <p:nvPr/>
        </p:nvSpPr>
        <p:spPr>
          <a:xfrm>
            <a:off x="1725667" y="643622"/>
            <a:ext cx="8950800" cy="769441"/>
          </a:xfrm>
          <a:prstGeom prst="rect">
            <a:avLst/>
          </a:prstGeom>
          <a:noFill/>
        </p:spPr>
        <p:txBody>
          <a:bodyPr wrap="square" rtlCol="0">
            <a:spAutoFit/>
          </a:bodyPr>
          <a:lstStyle/>
          <a:p>
            <a:r>
              <a:rPr lang="en-US" sz="4400" b="1" dirty="0">
                <a:solidFill>
                  <a:schemeClr val="bg1"/>
                </a:solidFill>
                <a:latin typeface="Times New Roman" panose="02020603050405020304" pitchFamily="18" charset="0"/>
                <a:cs typeface="Times New Roman" panose="02020603050405020304" pitchFamily="18" charset="0"/>
              </a:rPr>
              <a:t>Advantages of proposed system:</a:t>
            </a:r>
          </a:p>
        </p:txBody>
      </p:sp>
      <p:sp>
        <p:nvSpPr>
          <p:cNvPr id="23" name="TextBox 22">
            <a:extLst>
              <a:ext uri="{FF2B5EF4-FFF2-40B4-BE49-F238E27FC236}">
                <a16:creationId xmlns:a16="http://schemas.microsoft.com/office/drawing/2014/main" id="{2A425C70-0981-AFD9-F058-4950265AF76E}"/>
              </a:ext>
            </a:extLst>
          </p:cNvPr>
          <p:cNvSpPr txBox="1"/>
          <p:nvPr/>
        </p:nvSpPr>
        <p:spPr>
          <a:xfrm>
            <a:off x="1744346" y="1413063"/>
            <a:ext cx="10108577" cy="4031873"/>
          </a:xfrm>
          <a:prstGeom prst="rect">
            <a:avLst/>
          </a:prstGeom>
          <a:noFill/>
        </p:spPr>
        <p:txBody>
          <a:bodyPr wrap="square">
            <a:spAutoFit/>
          </a:bodyPr>
          <a:lstStyle/>
          <a:p>
            <a:r>
              <a:rPr lang="en-US" sz="3200" dirty="0">
                <a:solidFill>
                  <a:schemeClr val="bg1"/>
                </a:solidFill>
                <a:latin typeface="Times New Roman" panose="02020603050405020304" pitchFamily="18" charset="0"/>
                <a:cs typeface="Times New Roman" panose="02020603050405020304" pitchFamily="18" charset="0"/>
              </a:rPr>
              <a:t>Our proposed method has two advantages: </a:t>
            </a:r>
          </a:p>
          <a:p>
            <a:endParaRPr lang="en-US" sz="32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First, by integrating the problem of finding the shared embedding space and the classification problem, we need to solve only one optimization problem, and this reduces the complexity of our system. </a:t>
            </a:r>
          </a:p>
          <a:p>
            <a:pPr marL="342900" indent="-3429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Considering the position of the container, we can remove errors  in the calculating the volume</a:t>
            </a:r>
          </a:p>
        </p:txBody>
      </p:sp>
    </p:spTree>
    <p:extLst>
      <p:ext uri="{BB962C8B-B14F-4D97-AF65-F5344CB8AC3E}">
        <p14:creationId xmlns:p14="http://schemas.microsoft.com/office/powerpoint/2010/main" val="525226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1762</TotalTime>
  <Words>927</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Segoe Script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Vamsi krishna Adatra</dc:creator>
  <cp:lastModifiedBy>Vamsi krishna Adatra</cp:lastModifiedBy>
  <cp:revision>19</cp:revision>
  <dcterms:created xsi:type="dcterms:W3CDTF">2022-10-17T12:54:21Z</dcterms:created>
  <dcterms:modified xsi:type="dcterms:W3CDTF">2023-04-26T01:26:10Z</dcterms:modified>
</cp:coreProperties>
</file>