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D29C-98CF-B13A-671D-7D675D5E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475"/>
            <a:ext cx="9144000" cy="97648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BANK LOAN ANALYSIS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8764F-165E-87FB-3BA5-6F3E19DD8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FINANCE DOMAIN – PYTHON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Prepared by –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ndara" panose="020E0502030303020204" pitchFamily="34" charset="0"/>
              </a:rPr>
              <a:t>VAMSI ALLURI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Date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SEPT 2025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en-IN" b="1" dirty="0">
              <a:solidFill>
                <a:schemeClr val="accent4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7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409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Candara</vt:lpstr>
      <vt:lpstr>Century Gothic</vt:lpstr>
      <vt:lpstr>Lato Black</vt:lpstr>
      <vt:lpstr>Office Theme</vt:lpstr>
      <vt:lpstr>BANK LOAN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VAMSI ALLURI</cp:lastModifiedBy>
  <cp:revision>18</cp:revision>
  <dcterms:created xsi:type="dcterms:W3CDTF">2023-10-07T01:44:58Z</dcterms:created>
  <dcterms:modified xsi:type="dcterms:W3CDTF">2025-09-20T10:57:26Z</dcterms:modified>
</cp:coreProperties>
</file>