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26-09-2025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46679-807B-2059-A2BA-5BE50374AA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646" y="2426677"/>
            <a:ext cx="11992708" cy="914400"/>
          </a:xfrm>
        </p:spPr>
        <p:txBody>
          <a:bodyPr>
            <a:normAutofit/>
          </a:bodyPr>
          <a:lstStyle/>
          <a:p>
            <a:r>
              <a:rPr lang="en-IN" sz="5400" b="1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</a:t>
            </a:r>
            <a:r>
              <a:rPr lang="en-IN" sz="54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link</a:t>
            </a:r>
            <a:r>
              <a:rPr lang="en-IN" sz="54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54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sz="54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54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  <a:endParaRPr lang="en-IN" sz="5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20BD1B-A994-736B-C146-68E2D899D1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89962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CAPSTONE PROJECT – PYTHON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Prepared by 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VAMSI ALLURI</a:t>
            </a:r>
          </a:p>
          <a:p>
            <a:r>
              <a:rPr lang="en-US" dirty="0">
                <a:latin typeface="Arial Rounded MT Bold" panose="020F0704030504030204" pitchFamily="34" charset="0"/>
              </a:rPr>
              <a:t>Date –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Arial Rounded MT Bold" panose="020F0704030504030204" pitchFamily="34" charset="0"/>
              </a:rPr>
              <a:t>JUN 2025 – JUL 2025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8878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1786371" y="122164"/>
            <a:ext cx="1027820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of Blinkit's sales 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2565795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773" y="3211234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roject Jupyter - Wikipedia">
            <a:extLst>
              <a:ext uri="{FF2B5EF4-FFF2-40B4-BE49-F238E27FC236}">
                <a16:creationId xmlns:a16="http://schemas.microsoft.com/office/drawing/2014/main" id="{972C6F2B-0BE1-CEC3-14C2-356A65B2C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1793631" y="119060"/>
            <a:ext cx="9378793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435690"/>
            <a:ext cx="11139524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Donut/Pie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E1347EE7-FE29-0E29-BF15-30E6447AE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1837592" y="127071"/>
            <a:ext cx="907366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blink</a:t>
            </a:r>
            <a:r>
              <a:rPr lang="en-IN" sz="4000" dirty="0" err="1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it</a:t>
            </a:r>
            <a:r>
              <a:rPr lang="en-IN" sz="4000" dirty="0">
                <a:solidFill>
                  <a:schemeClr val="accent6">
                    <a:lumMod val="50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Sales &amp; Operations</a:t>
            </a:r>
            <a:r>
              <a:rPr lang="en-IN" sz="4000" dirty="0">
                <a:latin typeface="Segoe UI Black" panose="020B0A02040204020203" pitchFamily="34" charset="0"/>
                <a:ea typeface="Segoe UI Black" panose="020B0A02040204020203" pitchFamily="34" charset="0"/>
              </a:rPr>
              <a:t> </a:t>
            </a:r>
            <a:r>
              <a:rPr lang="en-IN" sz="4000" dirty="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Analysis</a:t>
            </a: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015" y="2560247"/>
            <a:ext cx="1135380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1600" b="1" dirty="0">
              <a:latin typeface="Arial" panose="020B0604020202020204" pitchFamily="34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Project Jupyter - Wikipedia">
            <a:extLst>
              <a:ext uri="{FF2B5EF4-FFF2-40B4-BE49-F238E27FC236}">
                <a16:creationId xmlns:a16="http://schemas.microsoft.com/office/drawing/2014/main" id="{477DCD06-8CCD-19DF-C8D4-3B05B23C2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2425" y="5995659"/>
            <a:ext cx="638574" cy="740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9844</TotalTime>
  <Words>381</Words>
  <Application>Microsoft Office PowerPoint</Application>
  <PresentationFormat>Widescreen</PresentationFormat>
  <Paragraphs>40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Arial Rounded MT Bold</vt:lpstr>
      <vt:lpstr>Calibri</vt:lpstr>
      <vt:lpstr>Calibri Light</vt:lpstr>
      <vt:lpstr>Segoe UI Black</vt:lpstr>
      <vt:lpstr>Office Theme</vt:lpstr>
      <vt:lpstr>blinkit Sales &amp; Operations Analysis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VAMSI ALLURI</cp:lastModifiedBy>
  <cp:revision>27</cp:revision>
  <dcterms:created xsi:type="dcterms:W3CDTF">2024-06-24T12:27:37Z</dcterms:created>
  <dcterms:modified xsi:type="dcterms:W3CDTF">2025-09-26T11:04:31Z</dcterms:modified>
</cp:coreProperties>
</file>