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C18F-E0F1-8E32-F93E-B49244F14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9A84A-37CE-84A9-2368-C9B8F3B7E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BC149-70B3-12F3-0352-05C83295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B40E-4F40-4239-9885-009E1709B04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82D4C-B078-1F6B-DE53-A30F8F8E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B748A-B598-B46B-0210-F841D93A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BEB6-943C-4486-820D-BB86089E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7A21-D2EC-34B5-FE47-77B7208A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249C8-4197-0C8A-588E-FA4C04CE8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2FC3E-BDBB-8B29-E579-C75DAED3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B40E-4F40-4239-9885-009E1709B04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C477F-00E1-460F-41AA-D0234A2E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82A65-B675-D272-6147-45F606F9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BEB6-943C-4486-820D-BB86089E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13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72EB5-5E79-946D-04FF-18C811D9D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DD637-916D-ABDE-AEAB-3C7C6025A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DB2CD-8827-D19C-235B-3AD6FB52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B40E-4F40-4239-9885-009E1709B04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93302-F599-45DD-6052-59E6C8FC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DEB5D-B01F-4A35-2282-8E3FD7A1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BEB6-943C-4486-820D-BB86089E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51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1DE5-3821-E6FA-5722-7C77CC63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8801-E351-42A7-4AED-78D5252CF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4395A-BCB8-A9D7-393E-0B43CD4C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B40E-4F40-4239-9885-009E1709B04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F11E2-B8C2-909C-A9CD-D207C939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6195E-D2CC-205C-352F-5CD93448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BEB6-943C-4486-820D-BB86089E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53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3A18-70D4-94C5-D818-75384678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CB553-6E3A-7D22-1632-B4B2BD723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52073-3623-3172-E15B-FA1628DF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B40E-4F40-4239-9885-009E1709B04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235B4-39FD-4C2D-08A7-186FE45E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9A3D5-0C0B-972F-2E59-BBBCF3E0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BEB6-943C-4486-820D-BB86089E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15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5E24-09BC-C0E8-D3D7-D0545C11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7439-B229-71B9-529A-EB25CE451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0C04A-1458-4860-CCA4-6DFA57A09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019B0-795D-C6DC-F3E8-F89DD939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B40E-4F40-4239-9885-009E1709B04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8DBC2-37D5-8FEB-EA0E-9039D075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9A80D-AD88-4B06-6521-F732D593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BEB6-943C-4486-820D-BB86089E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04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E460-F955-3510-EE28-98E553676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D7D38-1CC9-F14F-1230-BA034C463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EADB1-EA76-E3F8-9B93-F39368F9D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682E4-68C9-9024-E866-A3E11CE9B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2865B-875B-F039-BB22-42311BA9B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1DC850-BBAD-D593-EFBB-DEC82E81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B40E-4F40-4239-9885-009E1709B04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81F6C-34E5-A6C7-8F31-1E34D6A1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3A006-400D-828B-7A87-F6AFEB1E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BEB6-943C-4486-820D-BB86089E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79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8DF1-3601-059D-F50E-2D0E6EEF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9D4CA-5899-42D6-6756-C1D4F9FE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B40E-4F40-4239-9885-009E1709B04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CB6AA-4C1A-08E5-54EE-74344C31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4D0ED-70C8-6CED-1106-58BC192A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BEB6-943C-4486-820D-BB86089E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2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C3F296-8000-C59E-C2FE-07DC460A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B40E-4F40-4239-9885-009E1709B04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5B73F-76A7-6A73-609A-8F071869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00E78-A196-6F55-CC20-81C595BF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BEB6-943C-4486-820D-BB86089E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54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9761-7997-65F6-7F56-DA2C4173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32EDC-9728-C0DF-4EEE-34F7BCAD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3A28A-5294-16FD-ECFF-970F9B56C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166F8-2480-49CF-4F0D-45FA4E8E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B40E-4F40-4239-9885-009E1709B04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027D8-51B8-F14A-1717-B0C8B6DB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D614A-DF2A-E2D6-208D-82640FE8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BEB6-943C-4486-820D-BB86089E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66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FFA5-99AD-382D-6FF6-44CCDF4EA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26D3B0-EDE7-07AF-CAC0-7CA7DAF27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1AC8F-80A8-F0C5-E7C4-3C51C9005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932C2-AF69-0822-2523-B19401E4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B40E-4F40-4239-9885-009E1709B04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3E6E3-A95C-59A0-2F0D-C11AE1AC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3CB0F-8764-2404-36BF-3517CABA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BEB6-943C-4486-820D-BB86089E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32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1CDE4-8A99-A78C-D50B-02FB9141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77A49-4E00-1231-D6BF-3C200E1D6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C3CAD-64C1-7DE3-5CFB-8B0107532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4B40E-4F40-4239-9885-009E1709B04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A3CD0-E057-02D3-C5BC-FA468665F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FE285-7D43-E46F-BC83-CC814096B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ABEB6-943C-4486-820D-BB86089E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08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AD5D-5B55-5E2D-7E50-C3D0768BF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18681"/>
            <a:ext cx="12192000" cy="910319"/>
          </a:xfrm>
        </p:spPr>
        <p:txBody>
          <a:bodyPr>
            <a:normAutofit fontScale="90000"/>
          </a:bodyPr>
          <a:lstStyle/>
          <a:p>
            <a:r>
              <a:rPr lang="en-IN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</a:t>
            </a:r>
            <a:r>
              <a:rPr lang="en-IN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link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Sales &amp; Operations</a:t>
            </a: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4651E-914B-6BE5-5ED0-2E8DB73F9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3160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CAPSTONE PROJECT – POWER BI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Prepared by –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VAMSI ALLURI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	Date –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JUN 2025 – JUL 2025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D0E1F89-63DE-7ECD-E108-1C68B4AC0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ower BI - Udemy Business">
            <a:extLst>
              <a:ext uri="{FF2B5EF4-FFF2-40B4-BE49-F238E27FC236}">
                <a16:creationId xmlns:a16="http://schemas.microsoft.com/office/drawing/2014/main" id="{51308A94-2F02-CC67-A559-1CA31180D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58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48DF-5CAF-8F1E-AC45-842BF200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69" y="154111"/>
            <a:ext cx="10515600" cy="848213"/>
          </a:xfrm>
        </p:spPr>
        <p:txBody>
          <a:bodyPr>
            <a:noAutofit/>
          </a:bodyPr>
          <a:lstStyle/>
          <a:p>
            <a:pPr algn="ctr"/>
            <a:r>
              <a:rPr lang="en-IN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Sales &amp; Operations</a:t>
            </a: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19EC-91D6-1F0E-1BD2-6082495E3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740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Requirement Gathering/ Business Requirements</a:t>
            </a:r>
          </a:p>
          <a:p>
            <a:r>
              <a:rPr lang="en-IN" dirty="0"/>
              <a:t>Data Walkthrough</a:t>
            </a:r>
          </a:p>
          <a:p>
            <a:r>
              <a:rPr lang="en-IN" dirty="0"/>
              <a:t>Data Connection</a:t>
            </a:r>
          </a:p>
          <a:p>
            <a:r>
              <a:rPr lang="en-IN" dirty="0"/>
              <a:t>Data Cleaning / Quality Check</a:t>
            </a:r>
          </a:p>
          <a:p>
            <a:r>
              <a:rPr lang="en-IN" dirty="0"/>
              <a:t>Data </a:t>
            </a:r>
            <a:r>
              <a:rPr lang="en-IN" dirty="0" err="1"/>
              <a:t>Modeling</a:t>
            </a:r>
            <a:endParaRPr lang="en-IN" dirty="0"/>
          </a:p>
          <a:p>
            <a:r>
              <a:rPr lang="en-IN" dirty="0"/>
              <a:t>Data Processing</a:t>
            </a:r>
          </a:p>
          <a:p>
            <a:r>
              <a:rPr lang="en-IN" dirty="0"/>
              <a:t>DAX Calculations</a:t>
            </a:r>
          </a:p>
          <a:p>
            <a:r>
              <a:rPr lang="en-IN" dirty="0"/>
              <a:t>Dashboard Lay outing</a:t>
            </a:r>
          </a:p>
          <a:p>
            <a:r>
              <a:rPr lang="en-IN" dirty="0"/>
              <a:t>Charts Development and Formatting</a:t>
            </a:r>
          </a:p>
          <a:p>
            <a:r>
              <a:rPr lang="en-IN" dirty="0"/>
              <a:t>Dashboard / Report Development</a:t>
            </a:r>
          </a:p>
          <a:p>
            <a:r>
              <a:rPr lang="en-IN" dirty="0"/>
              <a:t>Insights Generation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E909499-F4E3-70AE-9D7A-806DC1189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ower BI - Udemy Business">
            <a:extLst>
              <a:ext uri="{FF2B5EF4-FFF2-40B4-BE49-F238E27FC236}">
                <a16:creationId xmlns:a16="http://schemas.microsoft.com/office/drawing/2014/main" id="{77374570-CD83-C39E-49A7-FC72679D1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DB0D8F-5117-0E81-1033-77D7523BCBCA}"/>
              </a:ext>
            </a:extLst>
          </p:cNvPr>
          <p:cNvSpPr txBox="1"/>
          <p:nvPr/>
        </p:nvSpPr>
        <p:spPr>
          <a:xfrm>
            <a:off x="838200" y="1086422"/>
            <a:ext cx="4255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STEPS IN PROJECT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29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A03F-5459-CE84-F425-E36645A2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570" y="162903"/>
            <a:ext cx="10515600" cy="857006"/>
          </a:xfrm>
        </p:spPr>
        <p:txBody>
          <a:bodyPr/>
          <a:lstStyle/>
          <a:p>
            <a:r>
              <a:rPr lang="en-IN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Sales &amp; Operations</a:t>
            </a: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B88BE-8772-D4E8-2AD6-564873A9D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53" y="1233975"/>
            <a:ext cx="5017477" cy="513129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51086-0215-657B-ABC7-31265EB2706A}"/>
              </a:ext>
            </a:extLst>
          </p:cNvPr>
          <p:cNvSpPr txBox="1"/>
          <p:nvPr/>
        </p:nvSpPr>
        <p:spPr>
          <a:xfrm>
            <a:off x="548053" y="1932229"/>
            <a:ext cx="1164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Blinkit's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18D3E-630A-1076-3D18-56CB4F9030F2}"/>
              </a:ext>
            </a:extLst>
          </p:cNvPr>
          <p:cNvSpPr txBox="1"/>
          <p:nvPr/>
        </p:nvSpPr>
        <p:spPr>
          <a:xfrm>
            <a:off x="662352" y="2870620"/>
            <a:ext cx="320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6AF89-E6DB-FADB-286C-85FEEAAF2FEB}"/>
              </a:ext>
            </a:extLst>
          </p:cNvPr>
          <p:cNvSpPr txBox="1"/>
          <p:nvPr/>
        </p:nvSpPr>
        <p:spPr>
          <a:xfrm>
            <a:off x="726829" y="3429000"/>
            <a:ext cx="7476393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964222A-14EC-725D-DC69-0B30D1B7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Power BI - Udemy Business">
            <a:extLst>
              <a:ext uri="{FF2B5EF4-FFF2-40B4-BE49-F238E27FC236}">
                <a16:creationId xmlns:a16="http://schemas.microsoft.com/office/drawing/2014/main" id="{34070612-5E64-D158-F28D-CA6A7400B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4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623A-1CB3-1FE7-6EB2-A1553959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775" y="118942"/>
            <a:ext cx="10515600" cy="927344"/>
          </a:xfrm>
        </p:spPr>
        <p:txBody>
          <a:bodyPr/>
          <a:lstStyle/>
          <a:p>
            <a:r>
              <a:rPr lang="en-IN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Sales &amp; Operations</a:t>
            </a: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8C2AB8-ED2E-DED3-CE70-66D570F9BEED}"/>
              </a:ext>
            </a:extLst>
          </p:cNvPr>
          <p:cNvSpPr txBox="1">
            <a:spLocks/>
          </p:cNvSpPr>
          <p:nvPr/>
        </p:nvSpPr>
        <p:spPr>
          <a:xfrm>
            <a:off x="548053" y="1225183"/>
            <a:ext cx="5017477" cy="513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2DD3E-29F7-1B04-8CD9-961A16B47824}"/>
              </a:ext>
            </a:extLst>
          </p:cNvPr>
          <p:cNvSpPr txBox="1"/>
          <p:nvPr/>
        </p:nvSpPr>
        <p:spPr>
          <a:xfrm>
            <a:off x="662352" y="1917209"/>
            <a:ext cx="3513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182B091-C2D0-1557-E62A-FE23EAADE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50" y="2514295"/>
            <a:ext cx="11161325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Chart Type: 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Bar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Chart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Chart Type: Stacked Column Chart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Chart Type: Line Chart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D0747C7-3A67-45E6-D39D-6D99514BC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Power BI - Udemy Business">
            <a:extLst>
              <a:ext uri="{FF2B5EF4-FFF2-40B4-BE49-F238E27FC236}">
                <a16:creationId xmlns:a16="http://schemas.microsoft.com/office/drawing/2014/main" id="{96D1C9B0-40CE-6BC9-A1A2-F6347A430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30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3808-BC2A-E228-0B1C-13A0FCFA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92" y="171694"/>
            <a:ext cx="10515600" cy="821837"/>
          </a:xfrm>
        </p:spPr>
        <p:txBody>
          <a:bodyPr/>
          <a:lstStyle/>
          <a:p>
            <a:r>
              <a:rPr lang="en-IN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Sales &amp; Operations</a:t>
            </a: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F19FD4-E554-901D-4942-5579E9112911}"/>
              </a:ext>
            </a:extLst>
          </p:cNvPr>
          <p:cNvSpPr txBox="1">
            <a:spLocks/>
          </p:cNvSpPr>
          <p:nvPr/>
        </p:nvSpPr>
        <p:spPr>
          <a:xfrm>
            <a:off x="548053" y="1225183"/>
            <a:ext cx="5017477" cy="513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4381A-E7E9-7D47-11CC-4C3C14EB8F09}"/>
              </a:ext>
            </a:extLst>
          </p:cNvPr>
          <p:cNvSpPr txBox="1"/>
          <p:nvPr/>
        </p:nvSpPr>
        <p:spPr>
          <a:xfrm>
            <a:off x="662352" y="1917209"/>
            <a:ext cx="3513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6F983B6-9049-F04C-5EA4-A50129B41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52" y="2650826"/>
            <a:ext cx="10505718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	Chart Type: Donut/Pie Chart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	Chart Type: Funnel Map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	Chart Type: Matrix Card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7962AF4-CB13-83CE-422D-B01B48786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ower BI - Udemy Business">
            <a:extLst>
              <a:ext uri="{FF2B5EF4-FFF2-40B4-BE49-F238E27FC236}">
                <a16:creationId xmlns:a16="http://schemas.microsoft.com/office/drawing/2014/main" id="{DD0EFEF8-C54D-F217-F29A-22AB1E6CE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65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67F5-E189-AC2E-4280-3B6BDF11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816" y="224448"/>
            <a:ext cx="11040208" cy="645990"/>
          </a:xfrm>
        </p:spPr>
        <p:txBody>
          <a:bodyPr>
            <a:noAutofit/>
          </a:bodyPr>
          <a:lstStyle/>
          <a:p>
            <a:r>
              <a:rPr lang="en-IN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Sales &amp; Operations</a:t>
            </a: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9B0C-5DCB-6C82-2033-43F049149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614" y="1043110"/>
            <a:ext cx="4876801" cy="4691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DASHBOARD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AE32B-9822-394F-F829-95FE064A9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67" y="1502646"/>
            <a:ext cx="9045666" cy="517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0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8062-8D2D-F6BF-A9DD-F8249C14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646" y="162902"/>
            <a:ext cx="10515600" cy="672367"/>
          </a:xfrm>
        </p:spPr>
        <p:txBody>
          <a:bodyPr>
            <a:noAutofit/>
          </a:bodyPr>
          <a:lstStyle/>
          <a:p>
            <a:r>
              <a:rPr lang="en-IN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Sales &amp; Operations</a:t>
            </a: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40EC-D280-6487-0E38-0465139F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End-to-end analysis of </a:t>
            </a:r>
            <a:r>
              <a:rPr lang="en-US" dirty="0" err="1"/>
              <a:t>Blinkit</a:t>
            </a:r>
            <a:r>
              <a:rPr lang="en-US" dirty="0"/>
              <a:t> grocery sales using 8,500+ records and 12 fields.</a:t>
            </a:r>
          </a:p>
          <a:p>
            <a:r>
              <a:rPr lang="en-US" dirty="0"/>
              <a:t>Steps: requirement gathering, data connection, data cleaning, modeling, KPI calculation, dashboard design, insights.</a:t>
            </a:r>
          </a:p>
          <a:p>
            <a:r>
              <a:rPr lang="en-US" dirty="0"/>
              <a:t>Key KPIs: Total Sales, Average Sales, Number of Items Sold, Average Ratings.</a:t>
            </a:r>
          </a:p>
          <a:p>
            <a:r>
              <a:rPr lang="en-US" dirty="0"/>
              <a:t>Insights: Low-fat products popular, snacks and vegetables top-selling, medium/large outlets in Tier 3 cities drive growth, supermarkets lead in volume.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A5000-88FE-A151-B99D-10B29667E70A}"/>
              </a:ext>
            </a:extLst>
          </p:cNvPr>
          <p:cNvSpPr txBox="1"/>
          <p:nvPr/>
        </p:nvSpPr>
        <p:spPr>
          <a:xfrm>
            <a:off x="838200" y="1153013"/>
            <a:ext cx="2168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0947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A303-B4B1-EAB7-A613-A5E157132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91" y="2293206"/>
            <a:ext cx="12068909" cy="1433146"/>
          </a:xfrm>
        </p:spPr>
        <p:txBody>
          <a:bodyPr>
            <a:noAutofit/>
          </a:bodyPr>
          <a:lstStyle/>
          <a:p>
            <a:r>
              <a:rPr lang="en-IN" sz="96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THANK YOU</a:t>
            </a:r>
            <a:endParaRPr lang="en-IN" sz="960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B35796-5838-EE9A-2087-DC7ECFAEB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091" y="4648322"/>
            <a:ext cx="6535615" cy="1013924"/>
          </a:xfrm>
        </p:spPr>
        <p:txBody>
          <a:bodyPr>
            <a:normAutofit fontScale="92500"/>
          </a:bodyPr>
          <a:lstStyle/>
          <a:p>
            <a:r>
              <a:rPr lang="en-IN" dirty="0"/>
              <a:t>Prepared by : </a:t>
            </a:r>
            <a:r>
              <a:rPr lang="en-I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VAMSI ALLURI</a:t>
            </a:r>
          </a:p>
          <a:p>
            <a:r>
              <a:rPr lang="en-IN" dirty="0"/>
              <a:t> 	      Contact info: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vamsialluri2004@gmail.com</a:t>
            </a:r>
          </a:p>
        </p:txBody>
      </p:sp>
    </p:spTree>
    <p:extLst>
      <p:ext uri="{BB962C8B-B14F-4D97-AF65-F5344CB8AC3E}">
        <p14:creationId xmlns:p14="http://schemas.microsoft.com/office/powerpoint/2010/main" val="3783657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577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Segoe UI Black</vt:lpstr>
      <vt:lpstr>Office Theme</vt:lpstr>
      <vt:lpstr>blinkit Sales &amp; Operations Analysis</vt:lpstr>
      <vt:lpstr>blinkit Sales &amp; Operations Analysis</vt:lpstr>
      <vt:lpstr>blinkit Sales &amp; Operations Analysis</vt:lpstr>
      <vt:lpstr>blinkit Sales &amp; Operations Analysis</vt:lpstr>
      <vt:lpstr>blinkit Sales &amp; Operations Analysis</vt:lpstr>
      <vt:lpstr>blinkit Sales &amp; Operations Analysis</vt:lpstr>
      <vt:lpstr>blinkit Sales &amp; Operations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VAMSI ALLURI</dc:creator>
  <cp:lastModifiedBy>VAMSI ALLURI</cp:lastModifiedBy>
  <cp:revision>41</cp:revision>
  <dcterms:created xsi:type="dcterms:W3CDTF">2025-09-23T11:05:30Z</dcterms:created>
  <dcterms:modified xsi:type="dcterms:W3CDTF">2025-09-25T06:27:11Z</dcterms:modified>
</cp:coreProperties>
</file>