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9761-C8CD-BED5-CE39-EE0675FB9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90578"/>
            <a:ext cx="12192000" cy="2233491"/>
          </a:xfrm>
        </p:spPr>
        <p:txBody>
          <a:bodyPr>
            <a:normAutofit fontScale="90000"/>
          </a:bodyPr>
          <a:lstStyle/>
          <a:p>
            <a:r>
              <a:rPr lang="en-IN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en-I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link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Operations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b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C29E6-5058-5FDA-DF9E-D247AF1EC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4069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CAPSTONE PROJECT – SQL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Prepared by –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VAMSI ALLURI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	Date –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JUN 2025 – JUL 2025</a:t>
            </a:r>
          </a:p>
        </p:txBody>
      </p:sp>
      <p:pic>
        <p:nvPicPr>
          <p:cNvPr id="4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8D0AA700-FEDB-D855-49DE-24298F062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icrosoft SQL Server color icon in PNG, SVG">
            <a:extLst>
              <a:ext uri="{FF2B5EF4-FFF2-40B4-BE49-F238E27FC236}">
                <a16:creationId xmlns:a16="http://schemas.microsoft.com/office/drawing/2014/main" id="{B7678381-5C8E-7730-1457-2DA92D3F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4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1301262" y="119060"/>
            <a:ext cx="1089073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Operations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1266092" y="105508"/>
            <a:ext cx="10925908" cy="6569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Operations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1257300" y="119060"/>
            <a:ext cx="109347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Operations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378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Segoe UI Black</vt:lpstr>
      <vt:lpstr>Office Theme</vt:lpstr>
      <vt:lpstr>Blinkit Sales &amp; Operations Analysis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VAMSI ALLURI</cp:lastModifiedBy>
  <cp:revision>46</cp:revision>
  <dcterms:created xsi:type="dcterms:W3CDTF">2024-06-24T12:27:37Z</dcterms:created>
  <dcterms:modified xsi:type="dcterms:W3CDTF">2025-09-23T11:33:52Z</dcterms:modified>
</cp:coreProperties>
</file>